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820" r:id="rId3"/>
    <p:sldMasterId id="2147486293" r:id="rId4"/>
    <p:sldMasterId id="2147486342" r:id="rId5"/>
    <p:sldMasterId id="2147486382" r:id="rId6"/>
    <p:sldMasterId id="2147487067" r:id="rId7"/>
    <p:sldMasterId id="2147487080" r:id="rId8"/>
    <p:sldMasterId id="2147487092" r:id="rId9"/>
    <p:sldMasterId id="2147487217" r:id="rId10"/>
    <p:sldMasterId id="2147487330" r:id="rId11"/>
    <p:sldMasterId id="2147487354" r:id="rId12"/>
  </p:sldMasterIdLst>
  <p:notesMasterIdLst>
    <p:notesMasterId r:id="rId49"/>
  </p:notesMasterIdLst>
  <p:handoutMasterIdLst>
    <p:handoutMasterId r:id="rId50"/>
  </p:handoutMasterIdLst>
  <p:sldIdLst>
    <p:sldId id="642" r:id="rId13"/>
    <p:sldId id="499" r:id="rId14"/>
    <p:sldId id="643" r:id="rId15"/>
    <p:sldId id="644" r:id="rId16"/>
    <p:sldId id="645" r:id="rId17"/>
    <p:sldId id="663" r:id="rId18"/>
    <p:sldId id="652" r:id="rId19"/>
    <p:sldId id="649" r:id="rId20"/>
    <p:sldId id="650" r:id="rId21"/>
    <p:sldId id="651" r:id="rId22"/>
    <p:sldId id="646" r:id="rId23"/>
    <p:sldId id="647" r:id="rId24"/>
    <p:sldId id="648" r:id="rId25"/>
    <p:sldId id="592" r:id="rId26"/>
    <p:sldId id="656" r:id="rId27"/>
    <p:sldId id="657" r:id="rId28"/>
    <p:sldId id="660" r:id="rId29"/>
    <p:sldId id="653" r:id="rId30"/>
    <p:sldId id="658" r:id="rId31"/>
    <p:sldId id="659" r:id="rId32"/>
    <p:sldId id="667" r:id="rId33"/>
    <p:sldId id="664" r:id="rId34"/>
    <p:sldId id="665" r:id="rId35"/>
    <p:sldId id="655" r:id="rId36"/>
    <p:sldId id="661" r:id="rId37"/>
    <p:sldId id="666" r:id="rId38"/>
    <p:sldId id="668" r:id="rId39"/>
    <p:sldId id="669" r:id="rId40"/>
    <p:sldId id="670" r:id="rId41"/>
    <p:sldId id="671" r:id="rId42"/>
    <p:sldId id="672" r:id="rId43"/>
    <p:sldId id="674" r:id="rId44"/>
    <p:sldId id="675" r:id="rId45"/>
    <p:sldId id="654" r:id="rId46"/>
    <p:sldId id="662" r:id="rId47"/>
    <p:sldId id="673" r:id="rId48"/>
  </p:sldIdLst>
  <p:sldSz cx="9144000" cy="6858000" type="screen4x3"/>
  <p:notesSz cx="6858000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zione predefinita" id="{6E48FCA8-50C3-425B-8F92-DD52EBC7AA25}">
          <p14:sldIdLst>
            <p14:sldId id="642"/>
          </p14:sldIdLst>
        </p14:section>
        <p14:section name="Path Support Sys" id="{BA96C6A9-C557-4223-8A57-74A9EBE8307D}">
          <p14:sldIdLst>
            <p14:sldId id="499"/>
            <p14:sldId id="643"/>
            <p14:sldId id="644"/>
            <p14:sldId id="645"/>
            <p14:sldId id="663"/>
          </p14:sldIdLst>
        </p14:section>
        <p14:section name="Morfometria" id="{7B4F36B8-8369-4FC9-A4E3-03581124A9F3}">
          <p14:sldIdLst>
            <p14:sldId id="652"/>
            <p14:sldId id="649"/>
            <p14:sldId id="650"/>
            <p14:sldId id="651"/>
            <p14:sldId id="646"/>
            <p14:sldId id="647"/>
            <p14:sldId id="648"/>
          </p14:sldIdLst>
        </p14:section>
        <p14:section name="Analisi su internet" id="{934682A0-170C-4570-866F-CBC0C0327ADC}">
          <p14:sldIdLst>
            <p14:sldId id="592"/>
            <p14:sldId id="656"/>
            <p14:sldId id="657"/>
            <p14:sldId id="660"/>
          </p14:sldIdLst>
        </p14:section>
        <p14:section name="Sistemi di consulenza" id="{9E32ACD5-7E8E-4440-B6D0-84998127F31B}">
          <p14:sldIdLst>
            <p14:sldId id="653"/>
            <p14:sldId id="658"/>
            <p14:sldId id="659"/>
            <p14:sldId id="667"/>
            <p14:sldId id="664"/>
            <p14:sldId id="665"/>
            <p14:sldId id="655"/>
          </p14:sldIdLst>
        </p14:section>
        <p14:section name="Immunoquery" id="{FF8CFE40-5DDC-4382-A377-1DD5505FC5D2}">
          <p14:sldIdLst>
            <p14:sldId id="661"/>
            <p14:sldId id="666"/>
            <p14:sldId id="668"/>
            <p14:sldId id="669"/>
            <p14:sldId id="670"/>
            <p14:sldId id="671"/>
            <p14:sldId id="672"/>
          </p14:sldIdLst>
        </p14:section>
        <p14:section name="Pathology Outlines" id="{6278257A-5D17-4654-B2C0-EE5106EF717F}">
          <p14:sldIdLst>
            <p14:sldId id="674"/>
            <p14:sldId id="675"/>
          </p14:sldIdLst>
        </p14:section>
        <p14:section name="Stazione di lavoro" id="{97561A96-7EDA-4805-9A53-4DCBBF1114FD}">
          <p14:sldIdLst>
            <p14:sldId id="654"/>
            <p14:sldId id="662"/>
          </p14:sldIdLst>
        </p14:section>
        <p14:section name="Conclusioni" id="{C6427916-A5C8-45BB-AF80-5A1A3E055B2B}">
          <p14:sldIdLst>
            <p14:sldId id="6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rigo Bondi" initials="AB" lastIdx="1" clrIdx="0">
    <p:extLst>
      <p:ext uri="{19B8F6BF-5375-455C-9EA6-DF929625EA0E}">
        <p15:presenceInfo xmlns:p15="http://schemas.microsoft.com/office/powerpoint/2012/main" userId="38b73804ea196f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57"/>
    <a:srgbClr val="FFFF00"/>
    <a:srgbClr val="FF9966"/>
    <a:srgbClr val="00FFCC"/>
    <a:srgbClr val="FF99FF"/>
    <a:srgbClr val="FF99CC"/>
    <a:srgbClr val="FF7C80"/>
    <a:srgbClr val="FF3300"/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1" autoAdjust="0"/>
    <p:restoredTop sz="94571" autoAdjust="0"/>
  </p:normalViewPr>
  <p:slideViewPr>
    <p:cSldViewPr>
      <p:cViewPr varScale="1">
        <p:scale>
          <a:sx n="66" d="100"/>
          <a:sy n="66" d="100"/>
        </p:scale>
        <p:origin x="73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004" cy="497333"/>
          </a:xfrm>
          <a:prstGeom prst="rect">
            <a:avLst/>
          </a:prstGeom>
        </p:spPr>
        <p:txBody>
          <a:bodyPr vert="horz" lIns="88541" tIns="44271" rIns="88541" bIns="44271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463" y="1"/>
            <a:ext cx="2972004" cy="497333"/>
          </a:xfrm>
          <a:prstGeom prst="rect">
            <a:avLst/>
          </a:prstGeom>
        </p:spPr>
        <p:txBody>
          <a:bodyPr vert="horz" lIns="88541" tIns="44271" rIns="88541" bIns="44271" rtlCol="0"/>
          <a:lstStyle>
            <a:lvl1pPr algn="r">
              <a:defRPr sz="1200"/>
            </a:lvl1pPr>
          </a:lstStyle>
          <a:p>
            <a:fld id="{3F939ACD-2523-48FB-9541-9DF6A766A074}" type="datetimeFigureOut">
              <a:rPr lang="it-IT" smtClean="0"/>
              <a:t>09/02/2017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429305"/>
            <a:ext cx="2972004" cy="497333"/>
          </a:xfrm>
          <a:prstGeom prst="rect">
            <a:avLst/>
          </a:prstGeom>
        </p:spPr>
        <p:txBody>
          <a:bodyPr vert="horz" lIns="88541" tIns="44271" rIns="88541" bIns="44271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463" y="9429305"/>
            <a:ext cx="2972004" cy="497333"/>
          </a:xfrm>
          <a:prstGeom prst="rect">
            <a:avLst/>
          </a:prstGeom>
        </p:spPr>
        <p:txBody>
          <a:bodyPr vert="horz" lIns="88541" tIns="44271" rIns="88541" bIns="44271" rtlCol="0" anchor="b"/>
          <a:lstStyle>
            <a:lvl1pPr algn="r">
              <a:defRPr sz="1200"/>
            </a:lvl1pPr>
          </a:lstStyle>
          <a:p>
            <a:fld id="{C3DD273C-BC92-4356-A4A5-FA10B6BAF8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169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004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8" tIns="47954" rIns="95908" bIns="47954" numCol="1" anchor="t" anchorCtr="0" compatLnSpc="1">
            <a:prstTxWarp prst="textNoShape">
              <a:avLst/>
            </a:prstTxWarp>
          </a:bodyPr>
          <a:lstStyle>
            <a:lvl1pPr defTabSz="959198" eaLnBrk="0" hangingPunct="0">
              <a:defRPr sz="13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63" y="0"/>
            <a:ext cx="2972004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8" tIns="47954" rIns="95908" bIns="47954" numCol="1" anchor="t" anchorCtr="0" compatLnSpc="1">
            <a:prstTxWarp prst="textNoShape">
              <a:avLst/>
            </a:prstTxWarp>
          </a:bodyPr>
          <a:lstStyle>
            <a:lvl1pPr algn="r" defTabSz="959198" eaLnBrk="0" hangingPunct="0">
              <a:defRPr sz="13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9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94" y="4714653"/>
            <a:ext cx="5487013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8" tIns="47954" rIns="95908" bIns="479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305"/>
            <a:ext cx="2972004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8" tIns="47954" rIns="95908" bIns="47954" numCol="1" anchor="b" anchorCtr="0" compatLnSpc="1">
            <a:prstTxWarp prst="textNoShape">
              <a:avLst/>
            </a:prstTxWarp>
          </a:bodyPr>
          <a:lstStyle>
            <a:lvl1pPr defTabSz="959198" eaLnBrk="0" hangingPunct="0">
              <a:defRPr sz="13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63" y="9429305"/>
            <a:ext cx="2972004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8" tIns="47954" rIns="95908" bIns="47954" numCol="1" anchor="b" anchorCtr="0" compatLnSpc="1">
            <a:prstTxWarp prst="textNoShape">
              <a:avLst/>
            </a:prstTxWarp>
          </a:bodyPr>
          <a:lstStyle>
            <a:lvl1pPr algn="r" defTabSz="959198" eaLnBrk="0" hangingPunct="0">
              <a:defRPr sz="13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C4618D3-5F97-42E3-B10E-5972E34B46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902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19398" indent="-276692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06767" indent="-221353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549474" indent="-221353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1992180" indent="-221353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434887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877594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320301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763007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591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92B76B-8E3E-4F05-81EC-EF0EAE99524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5919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6963" y="665163"/>
            <a:ext cx="4433887" cy="3325812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726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591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A689F0-C096-456A-9362-966F3BFCF82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5919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7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19398" indent="-276692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06767" indent="-221353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549474" indent="-221353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1992180" indent="-221353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434887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877594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320301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763007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591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250EEF-CF6D-4486-9AFB-58548965BFD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5919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6963" y="665163"/>
            <a:ext cx="4433887" cy="3325812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574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19398" indent="-276692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06767" indent="-221353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549474" indent="-221353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1992180" indent="-221353" eaLnBrk="0" hangingPunct="0"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434887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877594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320301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763007" indent="-22135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591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038BAC-9CE1-4D3E-8B85-C8B77F68AAD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5919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6963" y="665163"/>
            <a:ext cx="4433887" cy="3325812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388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51777-E164-4265-9862-228BB3145FA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8CF61-9922-4990-B2B1-298F23BE76D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E0BA-E1F5-4472-A8DB-485E2199C5C2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94014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FB4AD97-F57B-4E1B-9E26-DD247C43F379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20776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onlin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55DCB7-8023-44F2-97A1-FE0A6BD19E8D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30739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6E04D-8355-4FF4-968F-0AB05F676A2D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18754"/>
      </p:ext>
    </p:extLst>
  </p:cSld>
  <p:clrMapOvr>
    <a:masterClrMapping/>
  </p:clrMapOvr>
  <p:transition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0B48E-EC64-4EE3-855C-A8FA8BA012B7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58357"/>
      </p:ext>
    </p:extLst>
  </p:cSld>
  <p:clrMapOvr>
    <a:masterClrMapping/>
  </p:clrMapOvr>
  <p:transition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5F1DB-A481-4FD8-81E6-315287769046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5099"/>
      </p:ext>
    </p:extLst>
  </p:cSld>
  <p:clrMapOvr>
    <a:masterClrMapping/>
  </p:clrMapOvr>
  <p:transition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E0895-BD3B-402C-AF92-2E53E11F9098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07938"/>
      </p:ext>
    </p:extLst>
  </p:cSld>
  <p:clrMapOvr>
    <a:masterClrMapping/>
  </p:clrMapOvr>
  <p:transition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13D14-9B83-4426-A15D-B643D77BFF40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82642"/>
      </p:ext>
    </p:extLst>
  </p:cSld>
  <p:clrMapOvr>
    <a:masterClrMapping/>
  </p:clrMapOvr>
  <p:transition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41283-BB10-45EC-9BC2-9F092016300C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61385"/>
      </p:ext>
    </p:extLst>
  </p:cSld>
  <p:clrMapOvr>
    <a:masterClrMapping/>
  </p:clrMapOvr>
  <p:transition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982EC-FEBA-41CD-BB36-652AFABA924F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38274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3B95E-D8AC-4B92-8A19-CADBCB80BBA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67571-5255-49F0-B3EA-B3E57181FCC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7465"/>
      </p:ext>
    </p:extLst>
  </p:cSld>
  <p:clrMapOvr>
    <a:masterClrMapping/>
  </p:clrMapOvr>
  <p:transition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00152-9925-4DD9-83C9-BCBF0DD47EB7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06482"/>
      </p:ext>
    </p:extLst>
  </p:cSld>
  <p:clrMapOvr>
    <a:masterClrMapping/>
  </p:clrMapOvr>
  <p:transition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B1E63-3835-47CE-B5BB-C8312498287B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5519"/>
      </p:ext>
    </p:extLst>
  </p:cSld>
  <p:clrMapOvr>
    <a:masterClrMapping/>
  </p:clrMapOvr>
  <p:transition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4DE1F-2786-4733-91DD-B1EDEAEE4E8E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96174"/>
      </p:ext>
    </p:extLst>
  </p:cSld>
  <p:clrMapOvr>
    <a:masterClrMapping/>
  </p:clrMapOvr>
  <p:transition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D191D-E322-4FE3-B086-34CE65A7FA3F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02424"/>
      </p:ext>
    </p:extLst>
  </p:cSld>
  <p:clrMapOvr>
    <a:masterClrMapping/>
  </p:clrMapOvr>
  <p:transition spd="med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F7794-8625-4B8D-9A85-1612469ECCA6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64495"/>
      </p:ext>
    </p:extLst>
  </p:cSld>
  <p:clrMapOvr>
    <a:masterClrMapping/>
  </p:clrMapOvr>
  <p:transition spd="med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C5AED-5AF4-4AEC-9CBF-BE51462A9406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40100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F7370-7D69-4FE4-AF6C-8DCF22DDCB1E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61362"/>
      </p:ext>
    </p:extLst>
  </p:cSld>
  <p:clrMapOvr>
    <a:masterClrMapping/>
  </p:clrMapOvr>
  <p:transition spd="med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1B924-9D7A-48BA-915C-E18A1D494D16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19853"/>
      </p:ext>
    </p:extLst>
  </p:cSld>
  <p:clrMapOvr>
    <a:masterClrMapping/>
  </p:clrMapOvr>
  <p:transition spd="med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67B43-4903-4628-A569-D87EEF049D95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6648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9213"/>
            <a:ext cx="90360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cs typeface="+mn-cs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19338"/>
            <a:ext cx="7772400" cy="1470025"/>
          </a:xfrm>
        </p:spPr>
        <p:txBody>
          <a:bodyPr/>
          <a:lstStyle>
            <a:lvl1pPr algn="ctr">
              <a:defRPr sz="3600">
                <a:solidFill>
                  <a:srgbClr val="229BB8"/>
                </a:solidFill>
              </a:defRPr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5002F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4B9C9DAF-FA0B-4849-B77F-64EE2EEE331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37CA3-EF60-4544-96A3-2075B26F976D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87031"/>
      </p:ext>
    </p:extLst>
  </p:cSld>
  <p:clrMapOvr>
    <a:masterClrMapping/>
  </p:clrMapOvr>
  <p:transition spd="med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16CE9-CA84-4436-AC41-25EE2C4863BB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25847"/>
      </p:ext>
    </p:extLst>
  </p:cSld>
  <p:clrMapOvr>
    <a:masterClrMapping/>
  </p:clrMapOvr>
  <p:transition spd="med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8851D-D4DD-4150-B024-81EB1BEF3BC8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92113"/>
      </p:ext>
    </p:extLst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CE740-8388-4E40-BEF5-0A212A2B9154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89002"/>
      </p:ext>
    </p:extLst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DB3ABE-B9F1-44E8-82CE-D4E6186820BF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29865"/>
      </p:ext>
    </p:extLst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fld id="{DA599CAE-57EF-4660-80EF-6829B1EDCF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369094"/>
      </p:ext>
    </p:extLst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fld id="{B242EDE6-F533-4A84-B93D-421E667344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56245"/>
      </p:ext>
    </p:extLst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fld id="{8B11B2C5-980E-4590-884A-AD56220EAB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257820"/>
      </p:ext>
    </p:extLst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fld id="{BD43E080-6C2E-4353-9774-F377E1E6E2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929426"/>
      </p:ext>
    </p:extLst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fld id="{CB88EADF-7495-44F5-95E9-8DB4CB8959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8841002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CA54E-2689-4910-8A27-37AA49115E93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fld id="{A2FA5760-B72F-4811-97A4-FFE6039EED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679203"/>
      </p:ext>
    </p:extLst>
  </p:cSld>
  <p:clrMapOvr>
    <a:masterClrMapping/>
  </p:clrMapOvr>
  <p:transition spd="med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fld id="{87B5FD34-97D6-4BD4-AADF-952EFE17DD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643080"/>
      </p:ext>
    </p:extLst>
  </p:cSld>
  <p:clrMapOvr>
    <a:masterClrMapping/>
  </p:clrMapOvr>
  <p:transition spd="med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fld id="{AB5DCD61-3C0C-4C67-9469-95171B16FB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457969"/>
      </p:ext>
    </p:extLst>
  </p:cSld>
  <p:clrMapOvr>
    <a:masterClrMapping/>
  </p:clrMapOvr>
  <p:transition spd="med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fld id="{D093F088-18D9-4F10-9708-AD6B82B9B6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611349"/>
      </p:ext>
    </p:extLst>
  </p:cSld>
  <p:clrMapOvr>
    <a:masterClrMapping/>
  </p:clrMapOvr>
  <p:transition spd="med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fld id="{3956E516-F2E3-4A29-94A1-EA182B2718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401232"/>
      </p:ext>
    </p:extLst>
  </p:cSld>
  <p:clrMapOvr>
    <a:masterClrMapping/>
  </p:clrMapOvr>
  <p:transition spd="med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fld id="{0F0BC529-63F1-4CA0-BAE1-3EE2600D96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984086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4AE8A-ED18-49DC-A78C-FC2F0856F8A7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3962B-850B-4C9F-8C82-BDAB303B413D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295C4-1DBF-43AF-96DA-73488F0FC029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51ADF-D5A1-4BCF-95DC-89D787648F24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F091F-94CC-4B9D-9D07-2B32EBB09AF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04E6-F3E7-40E6-896D-332E6DE5874D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763C1-5963-443A-8E8B-401D0AAE3E2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B15E9-0BED-4C5F-9425-DEA735D65748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C5BF9-71AC-4E0D-BA60-822A880555E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8925" y="1341438"/>
            <a:ext cx="2058988" cy="47847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29325" cy="47847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793BB-701F-4083-9AF5-AF74CDF30292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9213"/>
            <a:ext cx="90360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19338"/>
            <a:ext cx="7772400" cy="1470025"/>
          </a:xfrm>
        </p:spPr>
        <p:txBody>
          <a:bodyPr/>
          <a:lstStyle>
            <a:lvl1pPr algn="ctr">
              <a:defRPr sz="3600">
                <a:solidFill>
                  <a:srgbClr val="229BB8"/>
                </a:solidFill>
              </a:defRPr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5002F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F9E5019F-5CAC-40C1-B3FE-86366C80A9C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77B9A-0E18-438D-8040-7CB5D99A8CC0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B0B7B-4E45-4AED-AD00-60D20196676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FA656-E359-4269-BB6F-A2E0FFB26826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65819-D2CB-4426-9618-F83B9B8212B0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7270D-2D46-4DEE-947E-ABEA7B3A13AE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C0DDE-65BD-4832-B9CD-F2DA3FB66F8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9746-2688-47EB-BF90-726425570A3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B3D2-9F7D-47F8-B544-3A5720D6049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7322A-9473-4CD4-AB6A-E9CB8A93F37E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7B178-CBD4-46D1-B5ED-02A54261A1A4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8925" y="1341438"/>
            <a:ext cx="2058988" cy="47847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29325" cy="47847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EF284-D9A4-47DA-96A5-9DB3EF6B4AAD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9213"/>
            <a:ext cx="90360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19338"/>
            <a:ext cx="7772400" cy="1470025"/>
          </a:xfrm>
        </p:spPr>
        <p:txBody>
          <a:bodyPr/>
          <a:lstStyle>
            <a:lvl1pPr algn="ctr">
              <a:defRPr sz="3600">
                <a:solidFill>
                  <a:srgbClr val="229BB8"/>
                </a:solidFill>
              </a:defRPr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5002F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z="1200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7CE5462-19AB-422F-9D21-3AE2F8F7E5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DF35D7-0D14-4389-AB52-A53D332B38B3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C3089C3-0572-44E8-AD4F-63C1077B74D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2F99B67-317D-47DE-9DF2-F9B13F6C6485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03D5D80-2F9A-4A77-AFEB-B55AC3862691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05C5226-477A-4B8E-96BC-50CCE06AA4EE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18BF9-0603-481F-B297-578C6A591CD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2CF6192-C5EB-4527-9528-0E0DCFDFE56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72B6C53-F8D7-40E1-AD81-E048C2EE83CB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94F8410-57B0-435A-BC6E-4D380025B455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6D81B8-D773-42BC-87F5-105309947938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8925" y="1341438"/>
            <a:ext cx="2058988" cy="47847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29325" cy="47847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6523D04-3EBB-4186-8124-4EA336C013B7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9213"/>
            <a:ext cx="90360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19338"/>
            <a:ext cx="7772400" cy="1470025"/>
          </a:xfrm>
        </p:spPr>
        <p:txBody>
          <a:bodyPr/>
          <a:lstStyle>
            <a:lvl1pPr algn="ctr">
              <a:defRPr sz="3600">
                <a:solidFill>
                  <a:srgbClr val="229BB8"/>
                </a:solidFill>
              </a:defRPr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5002F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6FC220B3-8CC5-4F84-ACB0-5110AC2BD35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5D1F8-93F8-4E7D-8300-818A9A320945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746C0-8379-4F89-8D05-A172DA3B200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AF0D7-CCEE-47CA-A631-D498D51B5953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6F4ED-DE20-491B-858C-4CA9246E330B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E4854-D3D5-40F7-BBD6-8763C6984E3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B7D5-BFCD-46FA-8FDD-F719E0742E27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1125B-2B78-469B-BDFE-EFF446FF1967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2A5A0-6D08-47EB-AFB7-1ACF7250BDA2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C9C2D-7E36-415C-9D34-CBD5CFE497C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174F6-90A2-470B-BB08-5613A2F7C784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8925" y="1341438"/>
            <a:ext cx="2058988" cy="47847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29325" cy="47847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2E342-53B7-4A45-8F2B-52AD5A8CBC7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9213"/>
            <a:ext cx="90360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19338"/>
            <a:ext cx="7772400" cy="1470025"/>
          </a:xfrm>
        </p:spPr>
        <p:txBody>
          <a:bodyPr/>
          <a:lstStyle>
            <a:lvl1pPr algn="ctr">
              <a:defRPr sz="3600">
                <a:solidFill>
                  <a:srgbClr val="229BB8"/>
                </a:solidFill>
              </a:defRPr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5002F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D04090EB-00B4-422B-BB6C-4A07FD4D195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5A29E59-18EA-4473-9EDA-8C3A0AB3BE22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146F342-2679-4B30-98EB-5DDECF3F418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3A6E0AF-AF15-4F6E-BD2F-AEE7CABF8BB2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D8BA-6270-4D3B-881C-C0684EBBBCC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3D55D2B-99F4-45AD-8D64-765695C4483E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0B0C1C8-8496-4955-8749-81A66F102757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863D2DE-BF77-4C86-AC24-BA271B9B21F5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9F82E61-E1AF-4273-B599-9C0C7B213ED0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E43D032-E0DC-4C70-9655-73CD21E6F78E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AB31AE9-7E31-4544-834C-13D34AD17E6C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8925" y="1341438"/>
            <a:ext cx="2058988" cy="47847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29325" cy="47847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98A3098-CBFE-4390-9F7D-175F1A63977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B773CF-9886-45F3-B492-17710089271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2077671"/>
      </p:ext>
    </p:extLst>
  </p:cSld>
  <p:clrMapOvr>
    <a:masterClrMapping/>
  </p:clrMapOvr>
  <p:transition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7131F3-3F0E-4392-A1F7-16D7AB914B1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7139175"/>
      </p:ext>
    </p:extLst>
  </p:cSld>
  <p:clrMapOvr>
    <a:masterClrMapping/>
  </p:clrMapOvr>
  <p:transition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23A35-6EAB-4405-8126-145952D3A5A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0068179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FB9E6-2621-48B2-878D-9F36EC8D307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66CD36-D480-4A56-AB29-9B785D66712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48881"/>
      </p:ext>
    </p:extLst>
  </p:cSld>
  <p:clrMapOvr>
    <a:masterClrMapping/>
  </p:clrMapOvr>
  <p:transition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63060-44EB-46F7-B44A-60BD926DCAD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4029161"/>
      </p:ext>
    </p:extLst>
  </p:cSld>
  <p:clrMapOvr>
    <a:masterClrMapping/>
  </p:clrMapOvr>
  <p:transition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8DB2D-C47A-4FA1-A884-73EDA55E91F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8582944"/>
      </p:ext>
    </p:extLst>
  </p:cSld>
  <p:clrMapOvr>
    <a:masterClrMapping/>
  </p:clrMapOvr>
  <p:transition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717F0-8B4E-40F8-A9FD-DF5BF1DE9B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9831128"/>
      </p:ext>
    </p:extLst>
  </p:cSld>
  <p:clrMapOvr>
    <a:masterClrMapping/>
  </p:clrMapOvr>
  <p:transition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94644-20E8-448A-8DEC-98DBBC6F02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4186626"/>
      </p:ext>
    </p:extLst>
  </p:cSld>
  <p:clrMapOvr>
    <a:masterClrMapping/>
  </p:clrMapOvr>
  <p:transition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A9712-B589-4FF0-90F8-81F3EFB67D6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9349683"/>
      </p:ext>
    </p:extLst>
  </p:cSld>
  <p:clrMapOvr>
    <a:masterClrMapping/>
  </p:clrMapOvr>
  <p:transition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60CB1C-49D9-4D6A-9D34-328F324CA82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1654689"/>
      </p:ext>
    </p:extLst>
  </p:cSld>
  <p:clrMapOvr>
    <a:masterClrMapping/>
  </p:clrMapOvr>
  <p:transition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83F739-2545-4355-B728-A834D627A75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5270721"/>
      </p:ext>
    </p:extLst>
  </p:cSld>
  <p:clrMapOvr>
    <a:masterClrMapping/>
  </p:clrMapOvr>
  <p:transition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27FE6B-1523-4706-9FA9-A3A418E0E6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7730676"/>
      </p:ext>
    </p:extLst>
  </p:cSld>
  <p:clrMapOvr>
    <a:masterClrMapping/>
  </p:clrMapOvr>
  <p:transition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DA1F8BC9-1507-4D13-8D91-6EBB973A684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0516809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E0A81-08A7-47AC-A4EB-B8C592B0F4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0A253696-8433-4597-A93F-55B47DE850B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1539843"/>
      </p:ext>
    </p:extLst>
  </p:cSld>
  <p:clrMapOvr>
    <a:masterClrMapping/>
  </p:clrMapOvr>
  <p:transition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904E83DB-DC2E-49CE-AB9D-4958DFCAF59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1439255"/>
      </p:ext>
    </p:extLst>
  </p:cSld>
  <p:clrMapOvr>
    <a:masterClrMapping/>
  </p:clrMapOvr>
  <p:transition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214E5235-7FF4-4305-B40A-B4B2E78A109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3421426"/>
      </p:ext>
    </p:extLst>
  </p:cSld>
  <p:clrMapOvr>
    <a:masterClrMapping/>
  </p:clrMapOvr>
  <p:transition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FBBBBDFC-361A-4F31-BB14-F3CE43E19BF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8755494"/>
      </p:ext>
    </p:extLst>
  </p:cSld>
  <p:clrMapOvr>
    <a:masterClrMapping/>
  </p:clrMapOvr>
  <p:transition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B2780BE2-3F11-4873-B3D1-BA64FEFB187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2872050"/>
      </p:ext>
    </p:extLst>
  </p:cSld>
  <p:clrMapOvr>
    <a:masterClrMapping/>
  </p:clrMapOvr>
  <p:transition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D3865AD6-6AFD-473F-AD7B-EBD8AC742B8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9277461"/>
      </p:ext>
    </p:extLst>
  </p:cSld>
  <p:clrMapOvr>
    <a:masterClrMapping/>
  </p:clrMapOvr>
  <p:transition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9E3C88F9-A491-4611-91BA-130A92E80E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1979848"/>
      </p:ext>
    </p:extLst>
  </p:cSld>
  <p:clrMapOvr>
    <a:masterClrMapping/>
  </p:clrMapOvr>
  <p:transition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AE503C88-5B30-4149-A793-90F1A23A534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3265719"/>
      </p:ext>
    </p:extLst>
  </p:cSld>
  <p:clrMapOvr>
    <a:masterClrMapping/>
  </p:clrMapOvr>
  <p:transition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3CE90953-1FEA-40DB-B8DF-A83CDA865DB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9800548"/>
      </p:ext>
    </p:extLst>
  </p:cSld>
  <p:clrMapOvr>
    <a:masterClrMapping/>
  </p:clrMapOvr>
  <p:transition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CBFD0A12-F7B9-4305-BF2E-86F4443F3D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3356198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4FD39-91A7-4E59-B51F-E1D8200490B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1E276-E935-466E-9FBD-AD474811D5EB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63694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E3917-07BD-431D-A417-CB8077FD28B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62581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468FB-AB09-4CE1-9615-48AF00B3A1EF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05368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91EDE-522F-47A8-AE8F-6C1D292FE70C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40715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EFB49-61C1-4014-AEBC-CE19A2EE2E1A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93839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4CE8F-FC79-406B-BCD9-1597BA9220FC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70958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4D6EE-D97A-406D-84D4-4C1D0809F73A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60704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66F6D-AB1A-4694-97A6-0DBDD72533FA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708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F82DD-464C-41AA-89F1-98B09870C05B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50178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71DE3-5483-4844-BA4E-EF067491B9F6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02992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904B4B-368B-40E3-8571-21B55664F6D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5" r:id="rId1"/>
    <p:sldLayoutId id="2147486676" r:id="rId2"/>
    <p:sldLayoutId id="2147486677" r:id="rId3"/>
    <p:sldLayoutId id="2147486678" r:id="rId4"/>
    <p:sldLayoutId id="2147486679" r:id="rId5"/>
    <p:sldLayoutId id="2147486680" r:id="rId6"/>
    <p:sldLayoutId id="2147486681" r:id="rId7"/>
    <p:sldLayoutId id="2147486682" r:id="rId8"/>
    <p:sldLayoutId id="2147486683" r:id="rId9"/>
    <p:sldLayoutId id="2147486684" r:id="rId10"/>
    <p:sldLayoutId id="2147486685" r:id="rId11"/>
  </p:sldLayoutIdLst>
  <p:transition advTm="10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57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457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eaLnBrk="0" hangingPunct="0">
              <a:defRPr/>
            </a:pPr>
            <a:endParaRPr lang="it-IT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457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hangingPunct="0"/>
            <a:fld id="{12829C78-4135-40C6-A4BB-30EFFF9CACC2}" type="slidenum">
              <a:rPr lang="it-IT" altLang="it-IT" smtClean="0">
                <a:solidFill>
                  <a:srgbClr val="FFFFFF"/>
                </a:solidFill>
                <a:cs typeface="Times New Roman" panose="02020603050405020304" pitchFamily="18" charset="0"/>
              </a:rPr>
              <a:pPr eaLnBrk="0" hangingPunct="0"/>
              <a:t>‹N›</a:t>
            </a:fld>
            <a:endParaRPr lang="it-IT" altLang="it-IT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059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218" r:id="rId1"/>
    <p:sldLayoutId id="2147487219" r:id="rId2"/>
    <p:sldLayoutId id="2147487220" r:id="rId3"/>
    <p:sldLayoutId id="2147487221" r:id="rId4"/>
    <p:sldLayoutId id="2147487222" r:id="rId5"/>
    <p:sldLayoutId id="2147487223" r:id="rId6"/>
    <p:sldLayoutId id="2147487224" r:id="rId7"/>
    <p:sldLayoutId id="2147487225" r:id="rId8"/>
    <p:sldLayoutId id="2147487226" r:id="rId9"/>
    <p:sldLayoutId id="2147487227" r:id="rId10"/>
    <p:sldLayoutId id="2147487228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5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eaLnBrk="0" hangingPunct="0"/>
            <a:endParaRPr lang="it-IT" altLang="it-IT">
              <a:solidFill>
                <a:srgbClr val="FFFFFF"/>
              </a:solidFill>
              <a:cs typeface="Arial"/>
            </a:endParaRPr>
          </a:p>
        </p:txBody>
      </p:sp>
      <p:sp>
        <p:nvSpPr>
          <p:cNvPr id="45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eaLnBrk="0" hangingPunct="0"/>
            <a:endParaRPr lang="it-IT" altLang="it-IT">
              <a:solidFill>
                <a:srgbClr val="FFFFFF"/>
              </a:solidFill>
              <a:cs typeface="Arial"/>
            </a:endParaRPr>
          </a:p>
        </p:txBody>
      </p:sp>
      <p:sp>
        <p:nvSpPr>
          <p:cNvPr id="45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eaLnBrk="0" hangingPunct="0"/>
            <a:fld id="{7A55064A-8F25-4F0C-908D-C5498F303396}" type="slidenum">
              <a:rPr lang="it-IT" altLang="it-IT" smtClean="0">
                <a:solidFill>
                  <a:srgbClr val="FFFFFF"/>
                </a:solidFill>
                <a:cs typeface="Arial"/>
              </a:rPr>
              <a:pPr eaLnBrk="0" hangingPunct="0"/>
              <a:t>‹N›</a:t>
            </a:fld>
            <a:endParaRPr lang="it-IT" altLang="it-IT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3968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31" r:id="rId1"/>
    <p:sldLayoutId id="2147487332" r:id="rId2"/>
    <p:sldLayoutId id="2147487333" r:id="rId3"/>
    <p:sldLayoutId id="2147487334" r:id="rId4"/>
    <p:sldLayoutId id="2147487335" r:id="rId5"/>
    <p:sldLayoutId id="2147487336" r:id="rId6"/>
    <p:sldLayoutId id="2147487337" r:id="rId7"/>
    <p:sldLayoutId id="2147487338" r:id="rId8"/>
    <p:sldLayoutId id="2147487339" r:id="rId9"/>
    <p:sldLayoutId id="2147487340" r:id="rId10"/>
    <p:sldLayoutId id="2147487341" r:id="rId11"/>
  </p:sldLayoutIdLst>
  <p:transition spd="med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5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400" b="0" smtClean="0">
                <a:solidFill>
                  <a:srgbClr val="FFFFFF"/>
                </a:solidFill>
                <a:cs typeface="Arial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SzTx/>
              <a:buFontTx/>
              <a:buNone/>
              <a:defRPr sz="1400" b="0" smtClean="0">
                <a:solidFill>
                  <a:srgbClr val="FFFFFF"/>
                </a:solidFill>
                <a:cs typeface="Arial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400" b="0" smtClean="0">
                <a:solidFill>
                  <a:srgbClr val="FFFFFF"/>
                </a:solidFill>
                <a:cs typeface="Arial"/>
              </a:defRPr>
            </a:lvl1pPr>
          </a:lstStyle>
          <a:p>
            <a:pPr>
              <a:defRPr/>
            </a:pPr>
            <a:fld id="{77E73A1F-0B0E-42A9-A562-45C07EB63F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8356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55" r:id="rId1"/>
    <p:sldLayoutId id="2147487356" r:id="rId2"/>
    <p:sldLayoutId id="2147487357" r:id="rId3"/>
    <p:sldLayoutId id="2147487358" r:id="rId4"/>
    <p:sldLayoutId id="2147487359" r:id="rId5"/>
    <p:sldLayoutId id="2147487360" r:id="rId6"/>
    <p:sldLayoutId id="2147487361" r:id="rId7"/>
    <p:sldLayoutId id="2147487362" r:id="rId8"/>
    <p:sldLayoutId id="2147487363" r:id="rId9"/>
    <p:sldLayoutId id="2147487364" r:id="rId10"/>
    <p:sldLayoutId id="214748736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9688" y="128588"/>
            <a:ext cx="457358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91400" y="640715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150E53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407150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CA3609-3C8F-40DE-A0FD-2C0242922CD2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cs typeface="+mn-cs"/>
            </a:endParaRPr>
          </a:p>
        </p:txBody>
      </p:sp>
      <p:sp>
        <p:nvSpPr>
          <p:cNvPr id="53254" name="Line 6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cs typeface="+mn-cs"/>
            </a:endParaRP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1438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 userDrawn="1"/>
        </p:nvSpPr>
        <p:spPr bwMode="auto">
          <a:xfrm>
            <a:off x="539750" y="2133600"/>
            <a:ext cx="8207375" cy="0"/>
          </a:xfrm>
          <a:prstGeom prst="line">
            <a:avLst/>
          </a:prstGeom>
          <a:noFill/>
          <a:ln w="38100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8" r:id="rId1"/>
    <p:sldLayoutId id="2147486686" r:id="rId2"/>
    <p:sldLayoutId id="2147486687" r:id="rId3"/>
    <p:sldLayoutId id="2147486688" r:id="rId4"/>
    <p:sldLayoutId id="2147486689" r:id="rId5"/>
    <p:sldLayoutId id="2147486690" r:id="rId6"/>
    <p:sldLayoutId id="2147486691" r:id="rId7"/>
    <p:sldLayoutId id="2147486692" r:id="rId8"/>
    <p:sldLayoutId id="2147486693" r:id="rId9"/>
    <p:sldLayoutId id="2147486694" r:id="rId10"/>
    <p:sldLayoutId id="2147486695" r:id="rId11"/>
  </p:sldLayoutIdLst>
  <p:transition advTm="10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5B0"/>
        </a:buClr>
        <a:buSzPct val="85000"/>
        <a:buFont typeface="Wingdings" pitchFamily="2" charset="2"/>
        <a:buChar char="§"/>
        <a:defRPr sz="2000">
          <a:solidFill>
            <a:srgbClr val="0055B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§"/>
        <a:defRPr sz="2000">
          <a:solidFill>
            <a:srgbClr val="B6012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>
          <a:solidFill>
            <a:srgbClr val="229BB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9688" y="128588"/>
            <a:ext cx="457358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91400" y="640715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150E53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407150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29E64E-5C95-4E28-8556-21632D5C9431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53254" name="Line 6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1438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 userDrawn="1"/>
        </p:nvSpPr>
        <p:spPr bwMode="auto">
          <a:xfrm>
            <a:off x="539750" y="2133600"/>
            <a:ext cx="8207375" cy="0"/>
          </a:xfrm>
          <a:prstGeom prst="line">
            <a:avLst/>
          </a:prstGeom>
          <a:noFill/>
          <a:ln w="38100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9" r:id="rId1"/>
    <p:sldLayoutId id="2147486718" r:id="rId2"/>
    <p:sldLayoutId id="2147486719" r:id="rId3"/>
    <p:sldLayoutId id="2147486720" r:id="rId4"/>
    <p:sldLayoutId id="2147486721" r:id="rId5"/>
    <p:sldLayoutId id="2147486722" r:id="rId6"/>
    <p:sldLayoutId id="2147486723" r:id="rId7"/>
    <p:sldLayoutId id="2147486724" r:id="rId8"/>
    <p:sldLayoutId id="2147486725" r:id="rId9"/>
    <p:sldLayoutId id="2147486726" r:id="rId10"/>
    <p:sldLayoutId id="2147486727" r:id="rId11"/>
  </p:sldLayoutIdLst>
  <p:transition advTm="10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5B0"/>
        </a:buClr>
        <a:buSzPct val="85000"/>
        <a:buFont typeface="Wingdings" pitchFamily="2" charset="2"/>
        <a:buChar char="§"/>
        <a:defRPr sz="2000">
          <a:solidFill>
            <a:srgbClr val="0055B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§"/>
        <a:defRPr sz="2000">
          <a:solidFill>
            <a:srgbClr val="B6012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>
          <a:solidFill>
            <a:srgbClr val="229BB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9688" y="128588"/>
            <a:ext cx="457358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91400" y="640715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150E53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407150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C426D8-436D-412D-B8F8-97ADDD01A265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53254" name="Line 6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1438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 userDrawn="1"/>
        </p:nvSpPr>
        <p:spPr bwMode="auto">
          <a:xfrm>
            <a:off x="539750" y="2133600"/>
            <a:ext cx="8207375" cy="0"/>
          </a:xfrm>
          <a:prstGeom prst="line">
            <a:avLst/>
          </a:prstGeom>
          <a:noFill/>
          <a:ln w="38100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0" r:id="rId1"/>
    <p:sldLayoutId id="2147486741" r:id="rId2"/>
    <p:sldLayoutId id="2147486742" r:id="rId3"/>
    <p:sldLayoutId id="2147486743" r:id="rId4"/>
    <p:sldLayoutId id="2147486744" r:id="rId5"/>
    <p:sldLayoutId id="2147486745" r:id="rId6"/>
    <p:sldLayoutId id="2147486746" r:id="rId7"/>
    <p:sldLayoutId id="2147486747" r:id="rId8"/>
    <p:sldLayoutId id="2147486748" r:id="rId9"/>
    <p:sldLayoutId id="2147486749" r:id="rId10"/>
    <p:sldLayoutId id="2147486750" r:id="rId11"/>
  </p:sldLayoutIdLst>
  <p:transition advTm="10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5B0"/>
        </a:buClr>
        <a:buSzPct val="85000"/>
        <a:buFont typeface="Wingdings" pitchFamily="2" charset="2"/>
        <a:buChar char="§"/>
        <a:defRPr sz="2000">
          <a:solidFill>
            <a:srgbClr val="0055B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§"/>
        <a:defRPr sz="2000">
          <a:solidFill>
            <a:srgbClr val="B6012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>
          <a:solidFill>
            <a:srgbClr val="229BB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9688" y="128588"/>
            <a:ext cx="457358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91400" y="640715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150E53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407150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A34198-CD6F-4D45-A882-12EF72D1536C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3254" name="Line 6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1438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 userDrawn="1"/>
        </p:nvSpPr>
        <p:spPr bwMode="auto">
          <a:xfrm>
            <a:off x="539750" y="2133600"/>
            <a:ext cx="8207375" cy="0"/>
          </a:xfrm>
          <a:prstGeom prst="line">
            <a:avLst/>
          </a:prstGeom>
          <a:noFill/>
          <a:ln w="38100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63" r:id="rId1"/>
    <p:sldLayoutId id="2147486728" r:id="rId2"/>
    <p:sldLayoutId id="2147486729" r:id="rId3"/>
    <p:sldLayoutId id="2147486730" r:id="rId4"/>
    <p:sldLayoutId id="2147486731" r:id="rId5"/>
    <p:sldLayoutId id="2147486732" r:id="rId6"/>
    <p:sldLayoutId id="2147486733" r:id="rId7"/>
    <p:sldLayoutId id="2147486734" r:id="rId8"/>
    <p:sldLayoutId id="2147486735" r:id="rId9"/>
    <p:sldLayoutId id="2147486736" r:id="rId10"/>
    <p:sldLayoutId id="2147486737" r:id="rId11"/>
  </p:sldLayoutIdLst>
  <p:transition advTm="10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5B0"/>
        </a:buClr>
        <a:buSzPct val="85000"/>
        <a:buFont typeface="Wingdings" pitchFamily="2" charset="2"/>
        <a:buChar char="§"/>
        <a:defRPr sz="2000">
          <a:solidFill>
            <a:srgbClr val="0055B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§"/>
        <a:defRPr sz="2000">
          <a:solidFill>
            <a:srgbClr val="B6012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>
          <a:solidFill>
            <a:srgbClr val="229BB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9688" y="128588"/>
            <a:ext cx="457358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91400" y="640715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150E53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407150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fld id="{B7BF8DB0-3831-4EAE-9EAA-9FE42E101A54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3254" name="Line 6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1438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 userDrawn="1"/>
        </p:nvSpPr>
        <p:spPr bwMode="auto">
          <a:xfrm>
            <a:off x="539750" y="2133600"/>
            <a:ext cx="8207375" cy="0"/>
          </a:xfrm>
          <a:prstGeom prst="line">
            <a:avLst/>
          </a:prstGeom>
          <a:noFill/>
          <a:ln w="38100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76" r:id="rId1"/>
    <p:sldLayoutId id="2147486777" r:id="rId2"/>
    <p:sldLayoutId id="2147486778" r:id="rId3"/>
    <p:sldLayoutId id="2147486779" r:id="rId4"/>
    <p:sldLayoutId id="2147486780" r:id="rId5"/>
    <p:sldLayoutId id="2147486781" r:id="rId6"/>
    <p:sldLayoutId id="2147486782" r:id="rId7"/>
    <p:sldLayoutId id="2147486783" r:id="rId8"/>
    <p:sldLayoutId id="2147486784" r:id="rId9"/>
    <p:sldLayoutId id="2147486785" r:id="rId10"/>
    <p:sldLayoutId id="2147486786" r:id="rId11"/>
  </p:sldLayoutIdLst>
  <p:transition advTm="10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5B0"/>
        </a:buClr>
        <a:buSzPct val="85000"/>
        <a:buFont typeface="Wingdings" pitchFamily="2" charset="2"/>
        <a:buChar char="§"/>
        <a:defRPr sz="2000">
          <a:solidFill>
            <a:srgbClr val="0055B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§"/>
        <a:defRPr sz="2000">
          <a:solidFill>
            <a:srgbClr val="B6012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>
          <a:solidFill>
            <a:srgbClr val="229BB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65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65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65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fld id="{9AF4A90E-D0C9-4A2F-8AA6-1112CF658A1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806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68" r:id="rId1"/>
    <p:sldLayoutId id="2147487069" r:id="rId2"/>
    <p:sldLayoutId id="2147487070" r:id="rId3"/>
    <p:sldLayoutId id="2147487071" r:id="rId4"/>
    <p:sldLayoutId id="2147487072" r:id="rId5"/>
    <p:sldLayoutId id="2147487073" r:id="rId6"/>
    <p:sldLayoutId id="2147487074" r:id="rId7"/>
    <p:sldLayoutId id="2147487075" r:id="rId8"/>
    <p:sldLayoutId id="2147487076" r:id="rId9"/>
    <p:sldLayoutId id="2147487077" r:id="rId10"/>
    <p:sldLayoutId id="2147487078" r:id="rId11"/>
    <p:sldLayoutId id="2147487079" r:id="rId12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79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79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fld id="{2912599A-0C41-4A71-81CC-1642501D045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331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81" r:id="rId1"/>
    <p:sldLayoutId id="2147487082" r:id="rId2"/>
    <p:sldLayoutId id="2147487083" r:id="rId3"/>
    <p:sldLayoutId id="2147487084" r:id="rId4"/>
    <p:sldLayoutId id="2147487085" r:id="rId5"/>
    <p:sldLayoutId id="2147487086" r:id="rId6"/>
    <p:sldLayoutId id="2147487087" r:id="rId7"/>
    <p:sldLayoutId id="2147487088" r:id="rId8"/>
    <p:sldLayoutId id="2147487089" r:id="rId9"/>
    <p:sldLayoutId id="2147487090" r:id="rId10"/>
    <p:sldLayoutId id="2147487091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eaLnBrk="0" hangingPunct="0"/>
            <a:endParaRPr lang="it-IT" alt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algn="ctr" eaLnBrk="0" hangingPunct="0"/>
            <a:endParaRPr lang="it-IT" alt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eaLnBrk="0" hangingPunct="0"/>
            <a:fld id="{2C3F922B-9B28-4336-850C-28797D306B56}" type="slidenum">
              <a:rPr lang="it-IT" altLang="it-IT" smtClean="0">
                <a:solidFill>
                  <a:srgbClr val="FFFFFF"/>
                </a:solidFill>
                <a:cs typeface="+mn-cs"/>
              </a:rPr>
              <a:pPr eaLnBrk="0" hangingPunct="0"/>
              <a:t>‹N›</a:t>
            </a:fld>
            <a:endParaRPr lang="it-IT" altLang="it-IT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936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093" r:id="rId1"/>
    <p:sldLayoutId id="2147487094" r:id="rId2"/>
    <p:sldLayoutId id="2147487095" r:id="rId3"/>
    <p:sldLayoutId id="2147487096" r:id="rId4"/>
    <p:sldLayoutId id="2147487097" r:id="rId5"/>
    <p:sldLayoutId id="2147487098" r:id="rId6"/>
    <p:sldLayoutId id="2147487099" r:id="rId7"/>
    <p:sldLayoutId id="2147487100" r:id="rId8"/>
    <p:sldLayoutId id="2147487101" r:id="rId9"/>
    <p:sldLayoutId id="2147487102" r:id="rId10"/>
    <p:sldLayoutId id="2147487103" r:id="rId11"/>
    <p:sldLayoutId id="2147487104" r:id="rId12"/>
    <p:sldLayoutId id="2147487105" r:id="rId13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immunoquery.com/" TargetMode="External"/><Relationship Id="rId1" Type="http://schemas.openxmlformats.org/officeDocument/2006/relationships/slideLayout" Target="../slideLayouts/slideLayout10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munoquery.com/" TargetMode="External"/><Relationship Id="rId7" Type="http://schemas.openxmlformats.org/officeDocument/2006/relationships/hyperlink" Target="https://www.elsevier.com/clinical-solution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9.xml"/><Relationship Id="rId6" Type="http://schemas.openxmlformats.org/officeDocument/2006/relationships/hyperlink" Target="https://www.clinicalkey.com/" TargetMode="External"/><Relationship Id="rId5" Type="http://schemas.openxmlformats.org/officeDocument/2006/relationships/hyperlink" Target="http://www.pathprimer.com/" TargetMode="External"/><Relationship Id="rId4" Type="http://schemas.openxmlformats.org/officeDocument/2006/relationships/hyperlink" Target="http://www.expertpath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2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Oval 2"/>
          <p:cNvSpPr>
            <a:spLocks noChangeArrowheads="1"/>
          </p:cNvSpPr>
          <p:nvPr/>
        </p:nvSpPr>
        <p:spPr bwMode="auto">
          <a:xfrm>
            <a:off x="4643438" y="2636838"/>
            <a:ext cx="215900" cy="2159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13667" name="Oval 3"/>
          <p:cNvSpPr>
            <a:spLocks noChangeArrowheads="1"/>
          </p:cNvSpPr>
          <p:nvPr/>
        </p:nvSpPr>
        <p:spPr bwMode="auto">
          <a:xfrm>
            <a:off x="4859338" y="2852738"/>
            <a:ext cx="73025" cy="730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13668" name="Oval 4"/>
          <p:cNvSpPr>
            <a:spLocks noChangeArrowheads="1"/>
          </p:cNvSpPr>
          <p:nvPr/>
        </p:nvSpPr>
        <p:spPr bwMode="auto">
          <a:xfrm>
            <a:off x="8532813" y="5589588"/>
            <a:ext cx="142875" cy="14446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13669" name="Oval 5"/>
          <p:cNvSpPr>
            <a:spLocks noChangeArrowheads="1"/>
          </p:cNvSpPr>
          <p:nvPr/>
        </p:nvSpPr>
        <p:spPr bwMode="auto">
          <a:xfrm>
            <a:off x="4572000" y="2852738"/>
            <a:ext cx="287338" cy="14446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13670" name="Rectangle 7"/>
          <p:cNvSpPr>
            <a:spLocks noChangeArrowheads="1"/>
          </p:cNvSpPr>
          <p:nvPr/>
        </p:nvSpPr>
        <p:spPr bwMode="auto">
          <a:xfrm>
            <a:off x="0" y="1628800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5400" dirty="0">
                <a:solidFill>
                  <a:srgbClr val="FFFF00"/>
                </a:solidFill>
              </a:rPr>
              <a:t>Sistemi di Supporto</a:t>
            </a:r>
          </a:p>
          <a:p>
            <a:pPr algn="ctr"/>
            <a:r>
              <a:rPr lang="it-IT" sz="5400" dirty="0">
                <a:solidFill>
                  <a:srgbClr val="FFFF00"/>
                </a:solidFill>
              </a:rPr>
              <a:t>alla Decisione</a:t>
            </a:r>
          </a:p>
          <a:p>
            <a:pPr algn="ctr"/>
            <a:r>
              <a:rPr lang="it-IT" sz="5400" dirty="0">
                <a:solidFill>
                  <a:srgbClr val="FFFF00"/>
                </a:solidFill>
              </a:rPr>
              <a:t>per l’Anatomo Patologo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5222161"/>
            <a:ext cx="9140825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kern="0" dirty="0">
                <a:solidFill>
                  <a:srgbClr val="FFFFFF"/>
                </a:solidFill>
              </a:rPr>
              <a:t>Arrigo Bondi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 err="1">
                <a:solidFill>
                  <a:srgbClr val="00FFCC"/>
                </a:solidFill>
              </a:rPr>
              <a:t>Anatomia</a:t>
            </a:r>
            <a:r>
              <a:rPr lang="en-US" b="0" kern="0" dirty="0">
                <a:solidFill>
                  <a:srgbClr val="00FFCC"/>
                </a:solidFill>
              </a:rPr>
              <a:t>, </a:t>
            </a:r>
            <a:r>
              <a:rPr lang="en-US" b="0" kern="0" dirty="0" err="1">
                <a:solidFill>
                  <a:srgbClr val="00FFCC"/>
                </a:solidFill>
              </a:rPr>
              <a:t>Istologia</a:t>
            </a:r>
            <a:r>
              <a:rPr lang="en-US" b="0" kern="0" dirty="0">
                <a:solidFill>
                  <a:srgbClr val="00FFCC"/>
                </a:solidFill>
              </a:rPr>
              <a:t> </a:t>
            </a:r>
            <a:r>
              <a:rPr lang="en-US" b="0" kern="0" dirty="0" err="1">
                <a:solidFill>
                  <a:srgbClr val="00FFCC"/>
                </a:solidFill>
              </a:rPr>
              <a:t>Patologica</a:t>
            </a:r>
            <a:r>
              <a:rPr lang="en-US" b="0" kern="0" dirty="0">
                <a:solidFill>
                  <a:srgbClr val="00FFCC"/>
                </a:solidFill>
              </a:rPr>
              <a:t> e </a:t>
            </a:r>
            <a:r>
              <a:rPr lang="en-US" b="0" kern="0" dirty="0" err="1">
                <a:solidFill>
                  <a:srgbClr val="00FFCC"/>
                </a:solidFill>
              </a:rPr>
              <a:t>Citodiagnostica</a:t>
            </a:r>
            <a:endParaRPr lang="en-US" b="0" kern="0" dirty="0">
              <a:solidFill>
                <a:srgbClr val="00FFCC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 err="1">
                <a:solidFill>
                  <a:srgbClr val="00FFCC"/>
                </a:solidFill>
              </a:rPr>
              <a:t>Ospedale</a:t>
            </a:r>
            <a:r>
              <a:rPr lang="en-US" b="0" kern="0" dirty="0">
                <a:solidFill>
                  <a:srgbClr val="00FFCC"/>
                </a:solidFill>
              </a:rPr>
              <a:t> Maggiore Bologna, Italia</a:t>
            </a:r>
            <a:endParaRPr lang="en-US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3181" y="476672"/>
            <a:ext cx="90376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dirty="0">
                <a:solidFill>
                  <a:srgbClr val="FFFFFF"/>
                </a:solidFill>
              </a:rPr>
              <a:t>Roma, 9 Febbraio 2017</a:t>
            </a:r>
          </a:p>
        </p:txBody>
      </p:sp>
    </p:spTree>
    <p:extLst>
      <p:ext uri="{BB962C8B-B14F-4D97-AF65-F5344CB8AC3E}">
        <p14:creationId xmlns:p14="http://schemas.microsoft.com/office/powerpoint/2010/main" val="468755869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C:\Temp\Immagini\eurek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07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8501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134313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075738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983498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5"/>
            <a:ext cx="6024563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7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2000250"/>
            <a:ext cx="3086100" cy="2428875"/>
          </a:xfrm>
          <a:prstGeom prst="rect">
            <a:avLst/>
          </a:prstGeom>
          <a:noFill/>
          <a:ln w="25400">
            <a:solidFill>
              <a:srgbClr val="92D05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extrusionH="25400" contourW="25400">
            <a:extrusionClr>
              <a:srgbClr val="92D050"/>
            </a:extrusionClr>
            <a:contourClr>
              <a:srgbClr val="FFFF00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714752"/>
            <a:ext cx="3086100" cy="2428875"/>
          </a:xfrm>
          <a:prstGeom prst="rect">
            <a:avLst/>
          </a:prstGeom>
          <a:noFill/>
          <a:ln w="25400">
            <a:solidFill>
              <a:srgbClr val="FFFF00"/>
            </a:solidFill>
            <a:bevel/>
            <a:headEnd/>
            <a:tailEnd/>
          </a:ln>
          <a:scene3d>
            <a:camera prst="orthographicFront"/>
            <a:lightRig rig="threePt" dir="t">
              <a:rot lat="0" lon="0" rev="0"/>
            </a:lightRig>
          </a:scene3d>
          <a:sp3d extrusionH="69850" contourW="25400" prstMaterial="plastic">
            <a:extrusionClr>
              <a:srgbClr val="FFFF00"/>
            </a:extrusionClr>
            <a:contourClr>
              <a:srgbClr val="92D050"/>
            </a:contourClr>
          </a:sp3d>
        </p:spPr>
      </p:pic>
    </p:spTree>
    <p:extLst>
      <p:ext uri="{BB962C8B-B14F-4D97-AF65-F5344CB8AC3E}">
        <p14:creationId xmlns:p14="http://schemas.microsoft.com/office/powerpoint/2010/main" val="338271866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99 0.03378 C -0.03941 0.03054 -0.02326 0.02638 -0.0151 0.02846 C -0.00573 0.03123 0.00017 0.03678 0.00573 0.04257 C 0.01215 0.04789 0.01059 0.05691 0.01007 0.06593 C 0.00868 0.07449 0.0066 0.0849 -0.00312 0.09739 C -0.01042 0.10942 -0.02535 0.12399 -0.04167 0.1381 C -0.05642 0.15152 -0.07517 0.16586 -0.0941 0.17905 C -0.11302 0.192 -0.13247 0.20357 -0.15104 0.21351 C -0.17083 0.22462 -0.18941 0.23179 -0.20573 0.23595 C -0.22187 0.24058 -0.23628 0.24312 -0.24531 0.24058 C -0.25538 0.23942 -0.26128 0.23364 -0.26354 0.22647 C -0.26719 0.22115 -0.26823 0.21259 -0.26267 0.20079 C -0.25677 0.19015 -0.24358 0.1765 -0.22535 0.16262 C -0.20625 0.14874 -0.18542 0.13972 -0.17135 0.13556 C -0.15885 0.13278 -0.14861 0.13417 -0.14444 0.14157 C -0.14184 0.14874 -0.1408 0.1573 -0.14687 0.16771 C -0.15295 0.17905 -0.15069 0.17928 -0.1809 0.20657 C -0.20677 0.23294 -0.23663 0.24798 -0.25417 0.25955 C -0.27222 0.26996 -0.2875 0.27666 -0.3059 0.28522 C -0.32674 0.29401 -0.34462 0.29841 -0.35764 0.30095 C -0.37066 0.30327 -0.37726 0.2998 -0.38715 0.29448 C -0.39497 0.28754 -0.39653 0.28268 -0.39896 0.27551 C -0.40139 0.26857 -0.40382 0.26163 -0.40625 0.25446 " pathEditMode="relative" rAng="-1472546" ptsTypes="fffffffffffffffffffffff">
                                      <p:cBhvr>
                                        <p:cTn id="11" dur="2000" fill="hold"/>
                                        <p:tgtEl>
                                          <p:spTgt spid="3717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14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717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7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7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9144000" cy="2082800"/>
          </a:xfrm>
          <a:noFill/>
        </p:spPr>
        <p:txBody>
          <a:bodyPr lIns="92075" tIns="46038" rIns="92075" bIns="46038"/>
          <a:lstStyle/>
          <a:p>
            <a:pPr marL="720725" indent="-3175" eaLnBrk="1" hangingPunct="1">
              <a:buClr>
                <a:srgbClr val="FFFF00"/>
              </a:buClr>
              <a:buSzPct val="105000"/>
              <a:buFont typeface="Wingdings" panose="05000000000000000000" pitchFamily="2" charset="2"/>
              <a:buNone/>
              <a:tabLst>
                <a:tab pos="1162050" algn="l"/>
              </a:tabLst>
            </a:pPr>
            <a:r>
              <a:rPr lang="en-GB" altLang="it-IT" sz="4000" b="1" dirty="0" err="1">
                <a:solidFill>
                  <a:srgbClr val="FDC39F"/>
                </a:solidFill>
              </a:rPr>
              <a:t>Esperienza</a:t>
            </a:r>
            <a:r>
              <a:rPr lang="en-GB" altLang="it-IT" sz="4000" b="1" dirty="0">
                <a:solidFill>
                  <a:srgbClr val="FDC39F"/>
                </a:solidFill>
              </a:rPr>
              <a:t> con</a:t>
            </a:r>
            <a:r>
              <a:rPr lang="en-GB" altLang="it-IT" sz="6000" b="1" dirty="0">
                <a:solidFill>
                  <a:srgbClr val="FDC39F"/>
                </a:solidFill>
              </a:rPr>
              <a:t> </a:t>
            </a:r>
            <a:br>
              <a:rPr lang="en-GB" altLang="it-IT" sz="6000" b="1" dirty="0">
                <a:solidFill>
                  <a:srgbClr val="FDC39F"/>
                </a:solidFill>
              </a:rPr>
            </a:br>
            <a:r>
              <a:rPr lang="en-GB" altLang="it-IT" sz="5400" b="1" dirty="0" err="1">
                <a:solidFill>
                  <a:srgbClr val="FDC39F"/>
                </a:solidFill>
              </a:rPr>
              <a:t>Reti</a:t>
            </a:r>
            <a:r>
              <a:rPr lang="en-GB" altLang="it-IT" sz="5400" b="1" dirty="0">
                <a:solidFill>
                  <a:srgbClr val="FDC39F"/>
                </a:solidFill>
              </a:rPr>
              <a:t> </a:t>
            </a:r>
            <a:r>
              <a:rPr lang="en-GB" altLang="it-IT" sz="5400" b="1" dirty="0" err="1">
                <a:solidFill>
                  <a:srgbClr val="FDC39F"/>
                </a:solidFill>
              </a:rPr>
              <a:t>Neurali</a:t>
            </a:r>
            <a:r>
              <a:rPr lang="en-GB" altLang="it-IT" sz="5400" b="1" dirty="0">
                <a:solidFill>
                  <a:srgbClr val="FDC39F"/>
                </a:solidFill>
              </a:rPr>
              <a:t> </a:t>
            </a:r>
            <a:r>
              <a:rPr lang="en-GB" altLang="it-IT" sz="5400" b="1" dirty="0" err="1">
                <a:solidFill>
                  <a:srgbClr val="FDC39F"/>
                </a:solidFill>
              </a:rPr>
              <a:t>Artificiali</a:t>
            </a:r>
            <a:endParaRPr lang="en-GB" altLang="it-IT" sz="5400" b="1" dirty="0"/>
          </a:p>
        </p:txBody>
      </p:sp>
      <p:sp>
        <p:nvSpPr>
          <p:cNvPr id="701443" name="Rectangle 3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lnSpc>
                <a:spcPct val="130000"/>
              </a:lnSpc>
              <a:defRPr/>
            </a:pPr>
            <a:r>
              <a:rPr lang="en-US" sz="6000" dirty="0" err="1">
                <a:solidFill>
                  <a:srgbClr val="CC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Supporti</a:t>
            </a:r>
            <a:r>
              <a:rPr lang="en-US" sz="6000" dirty="0">
                <a:solidFill>
                  <a:srgbClr val="CC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C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alla</a:t>
            </a:r>
            <a:r>
              <a:rPr lang="en-US" sz="6000" dirty="0">
                <a:solidFill>
                  <a:srgbClr val="CC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C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decisione</a:t>
            </a:r>
            <a:endParaRPr lang="en-US" sz="6000" dirty="0">
              <a:solidFill>
                <a:srgbClr val="CCFFCC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933825"/>
            <a:ext cx="91440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720725" indent="-3175">
              <a:spcBef>
                <a:spcPct val="20000"/>
              </a:spcBef>
              <a:buClr>
                <a:srgbClr val="FFFF00"/>
              </a:buClr>
              <a:buSzPct val="105000"/>
              <a:buFont typeface="Wingdings" pitchFamily="2" charset="2"/>
              <a:buNone/>
              <a:defRPr/>
            </a:pPr>
            <a:r>
              <a:rPr lang="en-GB" sz="4000" kern="0" dirty="0" err="1">
                <a:solidFill>
                  <a:srgbClr val="FFFF00"/>
                </a:solidFill>
                <a:latin typeface="Comic Sans MS"/>
                <a:cs typeface="Times New Roman" panose="02020603050405020304" pitchFamily="18" charset="0"/>
              </a:rPr>
              <a:t>Evoluzione</a:t>
            </a:r>
            <a:r>
              <a:rPr lang="en-GB" sz="4000" kern="0" dirty="0">
                <a:solidFill>
                  <a:srgbClr val="FFFF00"/>
                </a:solidFill>
                <a:latin typeface="Comic Sans MS"/>
                <a:cs typeface="Times New Roman" panose="02020603050405020304" pitchFamily="18" charset="0"/>
              </a:rPr>
              <a:t> </a:t>
            </a:r>
            <a:br>
              <a:rPr lang="en-GB" sz="6000" kern="0" dirty="0">
                <a:solidFill>
                  <a:srgbClr val="FFFF00"/>
                </a:solidFill>
                <a:latin typeface="Comic Sans MS"/>
                <a:cs typeface="Times New Roman" panose="02020603050405020304" pitchFamily="18" charset="0"/>
              </a:rPr>
            </a:br>
            <a:r>
              <a:rPr lang="en-GB" sz="6000" kern="0" dirty="0" err="1">
                <a:solidFill>
                  <a:srgbClr val="FFFF00"/>
                </a:solidFill>
                <a:latin typeface="Comic Sans MS"/>
                <a:cs typeface="Times New Roman" panose="02020603050405020304" pitchFamily="18" charset="0"/>
              </a:rPr>
              <a:t>Diffusione</a:t>
            </a:r>
            <a:r>
              <a:rPr lang="en-GB" sz="6000" kern="0" dirty="0">
                <a:solidFill>
                  <a:srgbClr val="FFFF00"/>
                </a:solidFill>
                <a:latin typeface="Comic Sans MS"/>
                <a:cs typeface="Times New Roman" panose="02020603050405020304" pitchFamily="18" charset="0"/>
              </a:rPr>
              <a:t> di internet</a:t>
            </a:r>
          </a:p>
        </p:txBody>
      </p:sp>
    </p:spTree>
    <p:extLst>
      <p:ext uri="{BB962C8B-B14F-4D97-AF65-F5344CB8AC3E}">
        <p14:creationId xmlns:p14="http://schemas.microsoft.com/office/powerpoint/2010/main" val="292812005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1442" grpId="0" build="p" autoUpdateAnimBg="0"/>
      <p:bldP spid="4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624"/>
            <a:ext cx="8280920" cy="67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52077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R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348880"/>
            <a:ext cx="9146629" cy="215803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260648"/>
            <a:ext cx="2520280" cy="69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4800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9" y="1484784"/>
            <a:ext cx="9144000" cy="328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2785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504" y="2636912"/>
            <a:ext cx="89289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60000" indent="-3175">
              <a:lnSpc>
                <a:spcPct val="150000"/>
              </a:lnSpc>
              <a:spcBef>
                <a:spcPts val="0"/>
              </a:spcBef>
              <a:buClr>
                <a:srgbClr val="FFFF00"/>
              </a:buClr>
              <a:buSzPct val="105000"/>
              <a:buFont typeface="Wingdings" pitchFamily="2" charset="2"/>
              <a:buNone/>
              <a:defRPr/>
            </a:pPr>
            <a:r>
              <a:rPr lang="en-GB" sz="4000" kern="0" dirty="0">
                <a:solidFill>
                  <a:srgbClr val="00FFCC"/>
                </a:solidFill>
                <a:latin typeface="Comic Sans MS"/>
                <a:cs typeface="Times New Roman" panose="02020603050405020304" pitchFamily="18" charset="0"/>
              </a:rPr>
              <a:t>Stand alone / in rete</a:t>
            </a:r>
            <a:endParaRPr lang="en-GB" sz="6000" kern="0" dirty="0">
              <a:solidFill>
                <a:srgbClr val="00FFCC"/>
              </a:solidFill>
              <a:latin typeface="Comic Sans MS"/>
              <a:cs typeface="Times New Roman" panose="02020603050405020304" pitchFamily="18" charset="0"/>
            </a:endParaRPr>
          </a:p>
          <a:p>
            <a:pPr marL="928325" indent="-571500">
              <a:lnSpc>
                <a:spcPct val="150000"/>
              </a:lnSpc>
              <a:spcBef>
                <a:spcPts val="0"/>
              </a:spcBef>
              <a:buClr>
                <a:srgbClr val="FFFF00"/>
              </a:buClr>
              <a:buSzPct val="105000"/>
              <a:buFont typeface="Wingdings" panose="05000000000000000000" pitchFamily="2" charset="2"/>
              <a:buChar char="Ø"/>
              <a:defRPr/>
            </a:pPr>
            <a:r>
              <a:rPr lang="en-GB" sz="4400" kern="0" dirty="0" err="1">
                <a:solidFill>
                  <a:schemeClr val="tx1"/>
                </a:solidFill>
                <a:latin typeface="Comic Sans MS"/>
                <a:cs typeface="Times New Roman" panose="02020603050405020304" pitchFamily="18" charset="0"/>
              </a:rPr>
              <a:t>Consultazioni</a:t>
            </a:r>
            <a:r>
              <a:rPr lang="en-GB" sz="4400" kern="0" dirty="0">
                <a:solidFill>
                  <a:schemeClr val="tx1"/>
                </a:solidFill>
                <a:latin typeface="Comic Sans MS"/>
                <a:cs typeface="Times New Roman" panose="02020603050405020304" pitchFamily="18" charset="0"/>
              </a:rPr>
              <a:t> </a:t>
            </a:r>
            <a:r>
              <a:rPr lang="en-GB" sz="4400" kern="0" dirty="0" err="1">
                <a:solidFill>
                  <a:schemeClr val="tx1"/>
                </a:solidFill>
                <a:latin typeface="Comic Sans MS"/>
                <a:cs typeface="Times New Roman" panose="02020603050405020304" pitchFamily="18" charset="0"/>
              </a:rPr>
              <a:t>specialistiche</a:t>
            </a:r>
            <a:r>
              <a:rPr lang="en-GB" sz="4400" kern="0" dirty="0">
                <a:solidFill>
                  <a:schemeClr val="tx1"/>
                </a:solidFill>
                <a:latin typeface="Comic Sans MS"/>
                <a:cs typeface="Times New Roman" panose="02020603050405020304" pitchFamily="18" charset="0"/>
              </a:rPr>
              <a:t> </a:t>
            </a:r>
            <a:endParaRPr lang="en-GB" sz="4400" kern="0" dirty="0">
              <a:solidFill>
                <a:srgbClr val="FFFF00"/>
              </a:solidFill>
              <a:latin typeface="Comic Sans MS"/>
              <a:cs typeface="Times New Roman" panose="02020603050405020304" pitchFamily="18" charset="0"/>
            </a:endParaRPr>
          </a:p>
          <a:p>
            <a:pPr marL="928325" indent="-571500">
              <a:spcBef>
                <a:spcPts val="0"/>
              </a:spcBef>
              <a:buClr>
                <a:srgbClr val="FFFF00"/>
              </a:buClr>
              <a:buSzPct val="105000"/>
              <a:buFont typeface="Wingdings" panose="05000000000000000000" pitchFamily="2" charset="2"/>
              <a:buChar char="Ø"/>
              <a:defRPr/>
            </a:pPr>
            <a:r>
              <a:rPr lang="en-GB" sz="4400" kern="0" dirty="0" err="1">
                <a:solidFill>
                  <a:schemeClr val="tx1"/>
                </a:solidFill>
                <a:latin typeface="Comic Sans MS"/>
                <a:cs typeface="Times New Roman" panose="02020603050405020304" pitchFamily="18" charset="0"/>
              </a:rPr>
              <a:t>Sistemi</a:t>
            </a:r>
            <a:r>
              <a:rPr lang="en-GB" sz="4400" kern="0" dirty="0">
                <a:solidFill>
                  <a:schemeClr val="tx1"/>
                </a:solidFill>
                <a:latin typeface="Comic Sans MS"/>
                <a:cs typeface="Times New Roman" panose="02020603050405020304" pitchFamily="18" charset="0"/>
              </a:rPr>
              <a:t> di auto-</a:t>
            </a:r>
            <a:r>
              <a:rPr lang="en-GB" sz="4400" kern="0" dirty="0" err="1">
                <a:solidFill>
                  <a:schemeClr val="tx1"/>
                </a:solidFill>
                <a:latin typeface="Comic Sans MS"/>
                <a:cs typeface="Times New Roman" panose="02020603050405020304" pitchFamily="18" charset="0"/>
              </a:rPr>
              <a:t>apprendimento</a:t>
            </a:r>
            <a:endParaRPr lang="en-GB" sz="4400" kern="0" dirty="0">
              <a:solidFill>
                <a:schemeClr val="tx1"/>
              </a:solidFill>
              <a:latin typeface="Comic Sans MS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5084" y="188640"/>
            <a:ext cx="89414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>
                <a:solidFill>
                  <a:srgbClr val="FFFF00"/>
                </a:solidFill>
              </a:rPr>
              <a:t>Pathologist’s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  <a:r>
              <a:rPr lang="it-IT" sz="3600" dirty="0" err="1">
                <a:solidFill>
                  <a:srgbClr val="FFFF00"/>
                </a:solidFill>
              </a:rPr>
              <a:t>Decision</a:t>
            </a:r>
            <a:r>
              <a:rPr lang="it-IT" sz="3600" dirty="0">
                <a:solidFill>
                  <a:srgbClr val="FFFF00"/>
                </a:solidFill>
              </a:rPr>
              <a:t> Support Systems</a:t>
            </a:r>
          </a:p>
          <a:p>
            <a:pPr algn="ctr"/>
            <a:r>
              <a:rPr lang="it-IT" sz="3600" dirty="0">
                <a:solidFill>
                  <a:srgbClr val="FFFF00"/>
                </a:solidFill>
              </a:rPr>
              <a:t>(PDSS)</a:t>
            </a:r>
          </a:p>
          <a:p>
            <a:pPr algn="ctr"/>
            <a:r>
              <a:rPr lang="it-IT" altLang="it-IT" sz="3600" dirty="0" err="1">
                <a:solidFill>
                  <a:srgbClr val="FFFF00"/>
                </a:solidFill>
              </a:rPr>
              <a:t>Tips</a:t>
            </a:r>
            <a:r>
              <a:rPr lang="it-IT" altLang="it-IT" sz="3600" dirty="0">
                <a:solidFill>
                  <a:srgbClr val="FFFF00"/>
                </a:solidFill>
              </a:rPr>
              <a:t> &amp; Tools 2 </a:t>
            </a:r>
            <a:r>
              <a:rPr lang="it-IT" altLang="it-IT" dirty="0">
                <a:solidFill>
                  <a:srgbClr val="FFFF00"/>
                </a:solidFill>
              </a:rPr>
              <a:t>(suggerimenti e strumenti 2)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90974"/>
      </p:ext>
    </p:extLst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16632"/>
            <a:ext cx="6409828" cy="328008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9552" y="3645024"/>
            <a:ext cx="842493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>
                <a:solidFill>
                  <a:schemeClr val="tx1"/>
                </a:solidFill>
              </a:rPr>
              <a:t>E’ un programma per PC.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1"/>
                </a:solidFill>
              </a:rPr>
              <a:t>Contiene i caratteri istopatologici e le diagnosi differenziali di oltre </a:t>
            </a:r>
            <a:r>
              <a:rPr lang="it-IT" dirty="0">
                <a:solidFill>
                  <a:srgbClr val="FFFF00"/>
                </a:solidFill>
              </a:rPr>
              <a:t>400 patologie </a:t>
            </a:r>
            <a:r>
              <a:rPr lang="it-IT" dirty="0">
                <a:solidFill>
                  <a:schemeClr val="tx1"/>
                </a:solidFill>
              </a:rPr>
              <a:t>infiammatorie dermatologiche.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1"/>
                </a:solidFill>
              </a:rPr>
              <a:t>Dà consigli pratici diagnostici per orientarsi nel campo della </a:t>
            </a:r>
            <a:r>
              <a:rPr lang="it-IT" dirty="0" err="1">
                <a:solidFill>
                  <a:srgbClr val="FFFF00"/>
                </a:solidFill>
              </a:rPr>
              <a:t>dermatopatologia</a:t>
            </a:r>
            <a:r>
              <a:rPr lang="it-IT" dirty="0">
                <a:solidFill>
                  <a:srgbClr val="FFFF00"/>
                </a:solidFill>
              </a:rPr>
              <a:t> infiammatoria</a:t>
            </a:r>
            <a:r>
              <a:rPr lang="it-IT" dirty="0">
                <a:solidFill>
                  <a:schemeClr val="tx1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rgbClr val="FFFF00"/>
                </a:solidFill>
              </a:rPr>
              <a:t>4800 fotografie</a:t>
            </a:r>
            <a:r>
              <a:rPr lang="it-IT" dirty="0">
                <a:solidFill>
                  <a:schemeClr val="tx1"/>
                </a:solidFill>
              </a:rPr>
              <a:t> digitali di preparati istologici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122189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CasellaDiTesto 1"/>
          <p:cNvSpPr txBox="1">
            <a:spLocks noChangeArrowheads="1"/>
          </p:cNvSpPr>
          <p:nvPr/>
        </p:nvSpPr>
        <p:spPr bwMode="auto">
          <a:xfrm>
            <a:off x="3131840" y="2708920"/>
            <a:ext cx="32596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 eaLnBrk="0" hangingPunct="0">
              <a:spcBef>
                <a:spcPct val="60000"/>
              </a:spcBef>
              <a:buFont typeface="Wingdings" panose="05000000000000000000" pitchFamily="2" charset="2"/>
              <a:buChar char="ü"/>
            </a:pPr>
            <a:r>
              <a:rPr lang="it-IT" sz="3600" dirty="0">
                <a:solidFill>
                  <a:srgbClr val="00FFCC"/>
                </a:solidFill>
              </a:rPr>
              <a:t>Diagnosi</a:t>
            </a:r>
            <a:endParaRPr lang="en-US" sz="3600" dirty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3600" dirty="0">
                <a:solidFill>
                  <a:srgbClr val="00FFCC"/>
                </a:solidFill>
              </a:rPr>
              <a:t>Prognosi</a:t>
            </a:r>
            <a:endParaRPr lang="it-IT" sz="3600" dirty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3600" dirty="0">
                <a:solidFill>
                  <a:srgbClr val="00FFCC"/>
                </a:solidFill>
              </a:rPr>
              <a:t>Terapia</a:t>
            </a:r>
            <a:endParaRPr lang="it-IT" sz="3200" dirty="0">
              <a:solidFill>
                <a:srgbClr val="00FFCC"/>
              </a:solidFill>
            </a:endParaRP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ctr" eaLnBrk="0" hangingPunct="0">
              <a:spcBef>
                <a:spcPct val="60000"/>
              </a:spcBef>
              <a:buFont typeface="Monotype Sorts"/>
              <a:buNone/>
            </a:pPr>
            <a:r>
              <a:rPr lang="en-US" sz="4000" dirty="0" err="1">
                <a:solidFill>
                  <a:srgbClr val="FFFF00"/>
                </a:solidFill>
              </a:rPr>
              <a:t>Sistemi</a:t>
            </a:r>
            <a:r>
              <a:rPr lang="en-US" sz="4000" dirty="0">
                <a:solidFill>
                  <a:srgbClr val="FFFF00"/>
                </a:solidFill>
              </a:rPr>
              <a:t> in </a:t>
            </a:r>
            <a:r>
              <a:rPr lang="en-US" sz="4000" dirty="0" err="1">
                <a:solidFill>
                  <a:srgbClr val="FFFF00"/>
                </a:solidFill>
              </a:rPr>
              <a:t>grado</a:t>
            </a:r>
            <a:r>
              <a:rPr lang="en-US" sz="4000" dirty="0">
                <a:solidFill>
                  <a:srgbClr val="FFFF00"/>
                </a:solidFill>
              </a:rPr>
              <a:t> di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 err="1">
                <a:solidFill>
                  <a:srgbClr val="FFFF00"/>
                </a:solidFill>
              </a:rPr>
              <a:t>aiutare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il</a:t>
            </a:r>
            <a:r>
              <a:rPr lang="en-US" sz="4000" dirty="0">
                <a:solidFill>
                  <a:srgbClr val="FFFF00"/>
                </a:solidFill>
              </a:rPr>
              <a:t> medico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 err="1">
                <a:solidFill>
                  <a:srgbClr val="FFFF00"/>
                </a:solidFill>
              </a:rPr>
              <a:t>nelle</a:t>
            </a:r>
            <a:r>
              <a:rPr lang="en-US" sz="4000" dirty="0">
                <a:solidFill>
                  <a:srgbClr val="FFFF00"/>
                </a:solidFill>
              </a:rPr>
              <a:t> sue </a:t>
            </a:r>
            <a:r>
              <a:rPr lang="en-US" sz="4000" dirty="0" err="1">
                <a:solidFill>
                  <a:srgbClr val="FFFF00"/>
                </a:solidFill>
              </a:rPr>
              <a:t>attività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decisionali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124855" y="5544616"/>
            <a:ext cx="4894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Mansioni riservate agli </a:t>
            </a:r>
          </a:p>
          <a:p>
            <a:pPr algn="ctr"/>
            <a:r>
              <a:rPr lang="it-IT" dirty="0"/>
              <a:t>esercenti la professione medica</a:t>
            </a:r>
          </a:p>
        </p:txBody>
      </p:sp>
    </p:spTree>
    <p:extLst>
      <p:ext uri="{BB962C8B-B14F-4D97-AF65-F5344CB8AC3E}">
        <p14:creationId xmlns:p14="http://schemas.microsoft.com/office/powerpoint/2010/main" val="22613400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4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 uiExpand="1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16632"/>
            <a:ext cx="8136904" cy="664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39986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2841" y="548680"/>
            <a:ext cx="7772400" cy="2592288"/>
          </a:xfrm>
        </p:spPr>
        <p:txBody>
          <a:bodyPr/>
          <a:lstStyle/>
          <a:p>
            <a:pPr algn="l"/>
            <a:r>
              <a:rPr lang="it-IT" sz="5400" b="1" dirty="0" err="1"/>
              <a:t>Lampyris</a:t>
            </a:r>
            <a:r>
              <a:rPr lang="it-IT" sz="5400" b="1" dirty="0"/>
              <a:t> 101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Recensione su </a:t>
            </a:r>
            <a:br>
              <a:rPr lang="it-IT" sz="3200" dirty="0"/>
            </a:br>
            <a:r>
              <a:rPr lang="it-IT" sz="3200" b="1" dirty="0" err="1"/>
              <a:t>Am</a:t>
            </a:r>
            <a:r>
              <a:rPr lang="it-IT" sz="3200" b="1" dirty="0"/>
              <a:t>. J. </a:t>
            </a:r>
            <a:r>
              <a:rPr lang="it-IT" sz="3200" b="1" dirty="0" err="1"/>
              <a:t>Dermatopath</a:t>
            </a:r>
            <a:r>
              <a:rPr lang="it-IT" sz="3200" b="1" dirty="0"/>
              <a:t>. 30:206, 2003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2841" y="3140968"/>
            <a:ext cx="7772400" cy="30319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One would optimally need a computer in the sign-out area and this may be distracting for the Pathologist.</a:t>
            </a:r>
          </a:p>
          <a:p>
            <a:pPr marL="0" indent="0" algn="r">
              <a:buNone/>
            </a:pPr>
            <a:r>
              <a:rPr lang="en-US" sz="1600" dirty="0"/>
              <a:t>Sandra Johnson, MD</a:t>
            </a:r>
          </a:p>
          <a:p>
            <a:pPr marL="0" indent="0" algn="r">
              <a:buNone/>
            </a:pPr>
            <a:r>
              <a:rPr lang="en-US" sz="1600" dirty="0"/>
              <a:t>Department o </a:t>
            </a:r>
            <a:r>
              <a:rPr lang="en-US" sz="1600" dirty="0" err="1"/>
              <a:t>fPathology</a:t>
            </a:r>
            <a:endParaRPr lang="en-US" sz="1600" dirty="0"/>
          </a:p>
          <a:p>
            <a:pPr marL="0" indent="0" algn="r">
              <a:buNone/>
            </a:pPr>
            <a:r>
              <a:rPr lang="en-US" sz="1600" dirty="0"/>
              <a:t>Baylor College of Medicine </a:t>
            </a:r>
          </a:p>
          <a:p>
            <a:pPr marL="0" indent="0" algn="r">
              <a:buNone/>
            </a:pPr>
            <a:r>
              <a:rPr lang="en-US" sz="1600" dirty="0"/>
              <a:t>Huston, TX, USA</a:t>
            </a:r>
          </a:p>
        </p:txBody>
      </p:sp>
    </p:spTree>
    <p:extLst>
      <p:ext uri="{BB962C8B-B14F-4D97-AF65-F5344CB8AC3E}">
        <p14:creationId xmlns:p14="http://schemas.microsoft.com/office/powerpoint/2010/main" val="7829099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69776"/>
            <a:ext cx="9144000" cy="1143000"/>
          </a:xfrm>
        </p:spPr>
        <p:txBody>
          <a:bodyPr/>
          <a:lstStyle/>
          <a:p>
            <a:r>
              <a:rPr lang="it-IT" b="1" dirty="0"/>
              <a:t>Sistemi di Auto-Apprendimento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67397"/>
              </p:ext>
            </p:extLst>
          </p:nvPr>
        </p:nvGraphicFramePr>
        <p:xfrm>
          <a:off x="140990" y="1491049"/>
          <a:ext cx="8800850" cy="2115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1446">
                  <a:extLst>
                    <a:ext uri="{9D8B030D-6E8A-4147-A177-3AD203B41FA5}">
                      <a16:colId xmlns:a16="http://schemas.microsoft.com/office/drawing/2014/main" val="949453220"/>
                    </a:ext>
                  </a:extLst>
                </a:gridCol>
                <a:gridCol w="2854702">
                  <a:extLst>
                    <a:ext uri="{9D8B030D-6E8A-4147-A177-3AD203B41FA5}">
                      <a16:colId xmlns:a16="http://schemas.microsoft.com/office/drawing/2014/main" val="4216183561"/>
                    </a:ext>
                  </a:extLst>
                </a:gridCol>
                <a:gridCol w="2854702">
                  <a:extLst>
                    <a:ext uri="{9D8B030D-6E8A-4147-A177-3AD203B41FA5}">
                      <a16:colId xmlns:a16="http://schemas.microsoft.com/office/drawing/2014/main" val="130050370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1"/>
                          </a:solidFill>
                        </a:rPr>
                        <a:t>Elementi anagrafici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1"/>
                          </a:solidFill>
                        </a:rPr>
                        <a:t>Dati clinici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1"/>
                          </a:solidFill>
                        </a:rPr>
                        <a:t>Osservazioni microscopiche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78512"/>
                  </a:ext>
                </a:extLst>
              </a:tr>
              <a:tr h="12924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>
                          <a:solidFill>
                            <a:schemeClr val="tx1"/>
                          </a:solidFill>
                        </a:rPr>
                        <a:t>Ipotesi diagnostiche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1"/>
                          </a:solidFill>
                        </a:rPr>
                        <a:t>Parametri morfologici </a:t>
                      </a:r>
                    </a:p>
                    <a:p>
                      <a:r>
                        <a:rPr lang="it-IT" sz="2400" dirty="0">
                          <a:solidFill>
                            <a:schemeClr val="tx1"/>
                          </a:solidFill>
                        </a:rPr>
                        <a:t>IHC, </a:t>
                      </a:r>
                      <a:r>
                        <a:rPr lang="it-IT" sz="2400" dirty="0" err="1">
                          <a:solidFill>
                            <a:schemeClr val="tx1"/>
                          </a:solidFill>
                        </a:rPr>
                        <a:t>Biomol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1"/>
                          </a:solidFill>
                        </a:rPr>
                        <a:t>Diagnosi finale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110547"/>
                  </a:ext>
                </a:extLst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71574" y="55172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schemeClr val="tx1"/>
              </a:solidFill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976257"/>
              </p:ext>
            </p:extLst>
          </p:nvPr>
        </p:nvGraphicFramePr>
        <p:xfrm>
          <a:off x="237929" y="4581128"/>
          <a:ext cx="8606972" cy="822960"/>
        </p:xfrm>
        <a:graphic>
          <a:graphicData uri="http://schemas.openxmlformats.org/drawingml/2006/table">
            <a:tbl>
              <a:tblPr/>
              <a:tblGrid>
                <a:gridCol w="2524494">
                  <a:extLst>
                    <a:ext uri="{9D8B030D-6E8A-4147-A177-3AD203B41FA5}">
                      <a16:colId xmlns:a16="http://schemas.microsoft.com/office/drawing/2014/main" val="317468074"/>
                    </a:ext>
                  </a:extLst>
                </a:gridCol>
                <a:gridCol w="3213487">
                  <a:extLst>
                    <a:ext uri="{9D8B030D-6E8A-4147-A177-3AD203B41FA5}">
                      <a16:colId xmlns:a16="http://schemas.microsoft.com/office/drawing/2014/main" val="3352772108"/>
                    </a:ext>
                  </a:extLst>
                </a:gridCol>
                <a:gridCol w="2868991">
                  <a:extLst>
                    <a:ext uri="{9D8B030D-6E8A-4147-A177-3AD203B41FA5}">
                      <a16:colId xmlns:a16="http://schemas.microsoft.com/office/drawing/2014/main" val="3347297973"/>
                    </a:ext>
                  </a:extLst>
                </a:gridCol>
              </a:tblGrid>
              <a:tr h="743722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1"/>
                          </a:solidFill>
                        </a:rPr>
                        <a:t>Nuovo caso  -&gt; </a:t>
                      </a:r>
                      <a:endParaRPr lang="it-IT" sz="2400" dirty="0"/>
                    </a:p>
                  </a:txBody>
                  <a:tcPr anchor="ctr">
                    <a:lnL w="19050" cmpd="sng">
                      <a:solidFill>
                        <a:schemeClr val="tx2"/>
                      </a:solidFill>
                      <a:prstDash val="soli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mpd="sng">
                      <a:solidFill>
                        <a:schemeClr val="tx2"/>
                      </a:solidFill>
                      <a:prstDash val="solid"/>
                    </a:lnT>
                    <a:lnB w="19050" cmpd="sng">
                      <a:solidFill>
                        <a:schemeClr val="tx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1"/>
                          </a:solidFill>
                        </a:rPr>
                        <a:t>Analisi parametri  -&gt; </a:t>
                      </a:r>
                      <a:endParaRPr lang="it-IT" sz="2400" dirty="0"/>
                    </a:p>
                  </a:txBody>
                  <a:tcPr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dirty="0">
                          <a:solidFill>
                            <a:srgbClr val="FFFF00"/>
                          </a:solidFill>
                        </a:rPr>
                        <a:t>Suggerimenti diagnostici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2"/>
                      </a:solidFill>
                      <a:prstDash val="soli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050056"/>
                  </a:ext>
                </a:extLst>
              </a:tr>
            </a:tbl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4" y="1410770"/>
            <a:ext cx="8951672" cy="245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7593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52" y="260648"/>
            <a:ext cx="9136248" cy="1008112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</a:rPr>
              <a:t>Sistemi di auto-apprendimento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642686"/>
              </p:ext>
            </p:extLst>
          </p:nvPr>
        </p:nvGraphicFramePr>
        <p:xfrm>
          <a:off x="255396" y="1340768"/>
          <a:ext cx="864096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500427796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3091231087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it-IT" sz="3600" dirty="0">
                          <a:solidFill>
                            <a:schemeClr val="tx2"/>
                          </a:solidFill>
                        </a:rPr>
                        <a:t>Pro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dirty="0">
                          <a:solidFill>
                            <a:srgbClr val="FFD757"/>
                          </a:solidFill>
                        </a:rPr>
                        <a:t>Contro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732528"/>
                  </a:ext>
                </a:extLst>
              </a:tr>
              <a:tr h="1044116">
                <a:tc>
                  <a:txBody>
                    <a:bodyPr/>
                    <a:lstStyle/>
                    <a:p>
                      <a:r>
                        <a:rPr lang="it-IT" sz="3600" dirty="0">
                          <a:solidFill>
                            <a:schemeClr val="tx2"/>
                          </a:solidFill>
                        </a:rPr>
                        <a:t>Massima personalizzazione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3600" dirty="0">
                          <a:solidFill>
                            <a:srgbClr val="FFD757"/>
                          </a:solidFill>
                        </a:rPr>
                        <a:t>Base di conoscenze da costruire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959878"/>
                  </a:ext>
                </a:extLst>
              </a:tr>
            </a:tbl>
          </a:graphicData>
        </a:graphic>
      </p:graphicFrame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577051"/>
              </p:ext>
            </p:extLst>
          </p:nvPr>
        </p:nvGraphicFramePr>
        <p:xfrm>
          <a:off x="255396" y="4365104"/>
          <a:ext cx="864096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2738223746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328476921"/>
                    </a:ext>
                  </a:extLst>
                </a:gridCol>
              </a:tblGrid>
              <a:tr h="1044116">
                <a:tc>
                  <a:txBody>
                    <a:bodyPr/>
                    <a:lstStyle/>
                    <a:p>
                      <a:r>
                        <a:rPr lang="it-IT" sz="3600" b="0" dirty="0">
                          <a:solidFill>
                            <a:schemeClr val="tx2"/>
                          </a:solidFill>
                        </a:rPr>
                        <a:t>Verifiche su casi reali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0" dirty="0">
                          <a:solidFill>
                            <a:srgbClr val="FFD757"/>
                          </a:solidFill>
                        </a:rPr>
                        <a:t>Critica la gestione dei casi rari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640762"/>
                  </a:ext>
                </a:extLst>
              </a:tr>
              <a:tr h="1044116">
                <a:tc>
                  <a:txBody>
                    <a:bodyPr/>
                    <a:lstStyle/>
                    <a:p>
                      <a:r>
                        <a:rPr lang="it-IT" sz="3600" dirty="0">
                          <a:solidFill>
                            <a:schemeClr val="tx2"/>
                          </a:solidFill>
                        </a:rPr>
                        <a:t>Casistiche per studi puntuali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3600" dirty="0">
                          <a:solidFill>
                            <a:srgbClr val="FFD757"/>
                          </a:solidFill>
                        </a:rPr>
                        <a:t>Incremento del tempo-diagnosi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601050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181103"/>
              </p:ext>
            </p:extLst>
          </p:nvPr>
        </p:nvGraphicFramePr>
        <p:xfrm>
          <a:off x="251520" y="3176384"/>
          <a:ext cx="864096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411632638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527193942"/>
                    </a:ext>
                  </a:extLst>
                </a:gridCol>
              </a:tblGrid>
              <a:tr h="1044116">
                <a:tc>
                  <a:txBody>
                    <a:bodyPr/>
                    <a:lstStyle/>
                    <a:p>
                      <a:r>
                        <a:rPr lang="it-IT" sz="3600" dirty="0">
                          <a:solidFill>
                            <a:schemeClr val="tx2"/>
                          </a:solidFill>
                        </a:rPr>
                        <a:t>Coerente col LIS (se incluso)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3600" dirty="0">
                          <a:solidFill>
                            <a:srgbClr val="FFD757"/>
                          </a:solidFill>
                        </a:rPr>
                        <a:t>Referenze da collegare ai casi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218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5259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0" y="1340768"/>
            <a:ext cx="91440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6263" indent="-576263">
              <a:defRPr sz="60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60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60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60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60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it-IT" sz="4800" dirty="0" err="1">
                <a:solidFill>
                  <a:srgbClr val="FFFF00"/>
                </a:solidFill>
              </a:rPr>
              <a:t>Stazioni</a:t>
            </a:r>
            <a:r>
              <a:rPr lang="en-US" altLang="it-IT" sz="4800" dirty="0">
                <a:solidFill>
                  <a:srgbClr val="FFFF00"/>
                </a:solidFill>
              </a:rPr>
              <a:t> di </a:t>
            </a:r>
            <a:r>
              <a:rPr lang="en-US" altLang="it-IT" sz="4800" dirty="0" err="1">
                <a:solidFill>
                  <a:srgbClr val="FFFF00"/>
                </a:solidFill>
              </a:rPr>
              <a:t>lavoro</a:t>
            </a:r>
            <a:r>
              <a:rPr lang="en-US" altLang="it-IT" sz="4800" dirty="0">
                <a:solidFill>
                  <a:srgbClr val="FFFF00"/>
                </a:solidFill>
              </a:rPr>
              <a:t> con internet </a:t>
            </a:r>
            <a:r>
              <a:rPr lang="en-US" altLang="it-IT" sz="4800" dirty="0" err="1">
                <a:solidFill>
                  <a:srgbClr val="FFFF00"/>
                </a:solidFill>
              </a:rPr>
              <a:t>sempre</a:t>
            </a:r>
            <a:r>
              <a:rPr lang="en-US" altLang="it-IT" sz="4800" dirty="0">
                <a:solidFill>
                  <a:srgbClr val="FFFF00"/>
                </a:solidFill>
              </a:rPr>
              <a:t> </a:t>
            </a:r>
            <a:r>
              <a:rPr lang="en-US" altLang="it-IT" sz="4800" dirty="0" err="1">
                <a:solidFill>
                  <a:srgbClr val="FFFF00"/>
                </a:solidFill>
              </a:rPr>
              <a:t>disponibile</a:t>
            </a:r>
            <a:endParaRPr lang="en-US" altLang="it-IT" sz="4800" dirty="0">
              <a:solidFill>
                <a:srgbClr val="FFFF00"/>
              </a:solidFill>
            </a:endParaRPr>
          </a:p>
          <a:p>
            <a:pPr algn="ctr" eaLnBrk="0" hangingPunct="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it-IT" sz="4800" dirty="0" err="1">
                <a:solidFill>
                  <a:srgbClr val="FFFFFF"/>
                </a:solidFill>
              </a:rPr>
              <a:t>Integrazione</a:t>
            </a:r>
            <a:r>
              <a:rPr lang="en-US" altLang="it-IT" sz="4800" dirty="0">
                <a:solidFill>
                  <a:srgbClr val="FFFFFF"/>
                </a:solidFill>
              </a:rPr>
              <a:t> “</a:t>
            </a:r>
            <a:r>
              <a:rPr lang="en-US" altLang="it-IT" sz="4800" dirty="0">
                <a:solidFill>
                  <a:srgbClr val="FF9966"/>
                </a:solidFill>
              </a:rPr>
              <a:t>LIS - WAN</a:t>
            </a:r>
            <a:r>
              <a:rPr lang="en-US" altLang="it-IT" sz="4800" dirty="0">
                <a:solidFill>
                  <a:srgbClr val="FFFFFF"/>
                </a:solidFill>
              </a:rPr>
              <a:t>”</a:t>
            </a:r>
            <a:br>
              <a:rPr lang="en-US" altLang="it-IT" sz="4800" dirty="0">
                <a:solidFill>
                  <a:srgbClr val="FFFFFF"/>
                </a:solidFill>
              </a:rPr>
            </a:br>
            <a:r>
              <a:rPr lang="en-US" altLang="it-IT" sz="2800" dirty="0">
                <a:solidFill>
                  <a:srgbClr val="FF9966"/>
                </a:solidFill>
              </a:rPr>
              <a:t>Local </a:t>
            </a:r>
            <a:r>
              <a:rPr lang="en-US" altLang="it-IT" sz="2800" dirty="0" err="1">
                <a:solidFill>
                  <a:srgbClr val="FF9966"/>
                </a:solidFill>
              </a:rPr>
              <a:t>InfoSys</a:t>
            </a:r>
            <a:r>
              <a:rPr lang="en-US" altLang="it-IT" sz="2800" dirty="0">
                <a:solidFill>
                  <a:srgbClr val="FF9966"/>
                </a:solidFill>
              </a:rPr>
              <a:t> – Wide Area Network</a:t>
            </a: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it-IT" sz="4800" dirty="0" err="1"/>
              <a:t>Progressiva</a:t>
            </a:r>
            <a:r>
              <a:rPr lang="en-US" altLang="it-IT" sz="4800" dirty="0"/>
              <a:t> </a:t>
            </a:r>
            <a:r>
              <a:rPr lang="en-US" altLang="it-IT" sz="4800" dirty="0" err="1"/>
              <a:t>sostituzione</a:t>
            </a:r>
            <a:r>
              <a:rPr lang="en-US" altLang="it-IT" sz="4800" dirty="0"/>
              <a:t> </a:t>
            </a:r>
            <a:r>
              <a:rPr lang="en-US" altLang="it-IT" sz="4800" dirty="0" err="1"/>
              <a:t>della</a:t>
            </a:r>
            <a:r>
              <a:rPr lang="en-US" altLang="it-IT" sz="4800" dirty="0"/>
              <a:t> </a:t>
            </a:r>
            <a:r>
              <a:rPr lang="en-US" altLang="it-IT" sz="4800" dirty="0" err="1"/>
              <a:t>consultazione</a:t>
            </a:r>
            <a:r>
              <a:rPr lang="en-US" altLang="it-IT" sz="4800" dirty="0"/>
              <a:t> </a:t>
            </a:r>
            <a:r>
              <a:rPr lang="en-US" altLang="it-IT" sz="4800" dirty="0" err="1"/>
              <a:t>cartacea</a:t>
            </a:r>
            <a:endParaRPr lang="en-US" altLang="it-IT" sz="4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lnSpc>
                <a:spcPct val="130000"/>
              </a:lnSpc>
              <a:defRPr/>
            </a:pPr>
            <a:r>
              <a:rPr lang="en-US" sz="4800" dirty="0" err="1">
                <a:solidFill>
                  <a:srgbClr val="CC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Tendenze</a:t>
            </a:r>
            <a:endParaRPr lang="en-US" sz="4800" dirty="0">
              <a:solidFill>
                <a:srgbClr val="CCFFCC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7966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9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95982" y="2729921"/>
            <a:ext cx="53078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chemeClr val="tx2"/>
                </a:solidFill>
                <a:hlinkClick r:id="rId2"/>
              </a:rPr>
              <a:t>ImmunoQuery</a:t>
            </a:r>
            <a:endParaRPr lang="it-IT" sz="6000" dirty="0">
              <a:solidFill>
                <a:schemeClr val="tx2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17868" y="4006805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tx1"/>
                </a:solidFill>
              </a:rPr>
              <a:t>by </a:t>
            </a:r>
            <a:r>
              <a:rPr lang="it-IT" sz="3600" dirty="0" err="1">
                <a:solidFill>
                  <a:schemeClr val="tx1"/>
                </a:solidFill>
              </a:rPr>
              <a:t>Amirsys</a:t>
            </a:r>
            <a:endParaRPr lang="it-IT" sz="3600" dirty="0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68210" y="4653136"/>
            <a:ext cx="8468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Un database per protocolli di immunoistochimica ragionata. </a:t>
            </a:r>
          </a:p>
          <a:p>
            <a:r>
              <a:rPr lang="it-IT" sz="3200" dirty="0">
                <a:solidFill>
                  <a:srgbClr val="FFFF00"/>
                </a:solidFill>
              </a:rPr>
              <a:t>Richiesta registrazione, gratuito.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77" y="4005064"/>
            <a:ext cx="8675611" cy="221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2604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251520" y="249897"/>
            <a:ext cx="8571985" cy="2857197"/>
            <a:chOff x="251520" y="249897"/>
            <a:chExt cx="8571985" cy="2857197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248" y="260648"/>
              <a:ext cx="1950283" cy="21446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251520" y="249897"/>
              <a:ext cx="5726382" cy="1340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130000"/>
                </a:lnSpc>
                <a:defRPr/>
              </a:pPr>
              <a:r>
                <a:rPr lang="en-US" sz="3200" kern="100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Principale</a:t>
              </a:r>
              <a:r>
                <a:rPr lang="en-US" sz="3200" kern="1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3200" kern="100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editore</a:t>
              </a:r>
              <a:r>
                <a:rPr lang="en-US" sz="3200" kern="1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3200" kern="100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mondiale</a:t>
              </a:r>
              <a:r>
                <a:rPr lang="en-US" sz="3200" kern="1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 in campo medico</a:t>
              </a:r>
            </a:p>
          </p:txBody>
        </p:sp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51520" y="1590666"/>
              <a:ext cx="6624736" cy="54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130000"/>
                </a:lnSpc>
                <a:defRPr/>
              </a:pPr>
              <a:r>
                <a:rPr lang="en-US" kern="1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Lancet, </a:t>
              </a:r>
              <a:r>
                <a:rPr lang="en-US" kern="1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Anatomia</a:t>
              </a:r>
              <a:r>
                <a:rPr lang="en-US" kern="1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del Gray, J </a:t>
              </a:r>
              <a:r>
                <a:rPr lang="en-US" kern="1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Molec</a:t>
              </a:r>
              <a:r>
                <a:rPr lang="en-US" kern="1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. Biol.</a:t>
              </a:r>
            </a:p>
          </p:txBody>
        </p:sp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6735273" y="2564904"/>
              <a:ext cx="2088232" cy="54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130000"/>
                </a:lnSpc>
                <a:defRPr/>
              </a:pPr>
              <a:r>
                <a:rPr lang="en-US" sz="1800" kern="1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Reed-E, Masson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495982" y="2729921"/>
            <a:ext cx="53078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chemeClr val="tx2"/>
                </a:solidFill>
                <a:hlinkClick r:id="rId3"/>
              </a:rPr>
              <a:t>ImmunoQuery</a:t>
            </a:r>
            <a:endParaRPr lang="it-IT" sz="6000" dirty="0">
              <a:solidFill>
                <a:schemeClr val="tx2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467543" y="4064181"/>
            <a:ext cx="3478837" cy="1727407"/>
            <a:chOff x="467543" y="4064181"/>
            <a:chExt cx="3478837" cy="1727407"/>
          </a:xfrm>
        </p:grpSpPr>
        <p:sp>
          <p:nvSpPr>
            <p:cNvPr id="8" name="CasellaDiTesto 7"/>
            <p:cNvSpPr txBox="1"/>
            <p:nvPr/>
          </p:nvSpPr>
          <p:spPr>
            <a:xfrm>
              <a:off x="467544" y="4064181"/>
              <a:ext cx="32319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 err="1">
                  <a:solidFill>
                    <a:schemeClr val="tx2"/>
                  </a:solidFill>
                  <a:hlinkClick r:id="rId4"/>
                </a:rPr>
                <a:t>ExpertPath</a:t>
              </a:r>
              <a:endParaRPr lang="it-IT" sz="4400" dirty="0">
                <a:solidFill>
                  <a:schemeClr val="tx2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67543" y="5022147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 err="1">
                  <a:solidFill>
                    <a:schemeClr val="tx2"/>
                  </a:solidFill>
                  <a:hlinkClick r:id="rId5"/>
                </a:rPr>
                <a:t>PATHPrimer</a:t>
              </a:r>
              <a:endParaRPr lang="it-IT" sz="4400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4288046" y="3953875"/>
            <a:ext cx="30315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>
                <a:solidFill>
                  <a:schemeClr val="tx2"/>
                </a:solidFill>
                <a:hlinkClick r:id="rId6"/>
              </a:rPr>
              <a:t>ClinicalKey</a:t>
            </a:r>
            <a:endParaRPr lang="it-IT" sz="4400" dirty="0">
              <a:solidFill>
                <a:schemeClr val="tx2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288046" y="5040379"/>
            <a:ext cx="4729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>
                <a:solidFill>
                  <a:schemeClr val="tx2"/>
                </a:solidFill>
                <a:hlinkClick r:id="rId7"/>
              </a:rPr>
              <a:t>Clinical</a:t>
            </a:r>
            <a:r>
              <a:rPr lang="it-IT" sz="4400" dirty="0">
                <a:solidFill>
                  <a:schemeClr val="tx2"/>
                </a:solidFill>
                <a:hlinkClick r:id="rId7"/>
              </a:rPr>
              <a:t> Solutions</a:t>
            </a:r>
            <a:endParaRPr lang="it-IT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15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9" y="44624"/>
            <a:ext cx="9096821" cy="344761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4213" y="4581128"/>
            <a:ext cx="89414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>
                <a:solidFill>
                  <a:srgbClr val="FFFF00"/>
                </a:solidFill>
              </a:rPr>
              <a:t>Pathologist’s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  <a:r>
              <a:rPr lang="it-IT" sz="3600" dirty="0" err="1">
                <a:solidFill>
                  <a:srgbClr val="FFFF00"/>
                </a:solidFill>
              </a:rPr>
              <a:t>Decision</a:t>
            </a:r>
            <a:r>
              <a:rPr lang="it-IT" sz="3600" dirty="0">
                <a:solidFill>
                  <a:srgbClr val="FFFF00"/>
                </a:solidFill>
              </a:rPr>
              <a:t> Support Systems</a:t>
            </a:r>
          </a:p>
          <a:p>
            <a:pPr algn="ctr"/>
            <a:r>
              <a:rPr lang="it-IT" sz="3600" dirty="0">
                <a:solidFill>
                  <a:srgbClr val="FFFF00"/>
                </a:solidFill>
              </a:rPr>
              <a:t>(PDS)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</a:rPr>
              <a:t>in routine a Bologna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1" y="1268760"/>
            <a:ext cx="1942857" cy="187619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1" y="3179525"/>
            <a:ext cx="8934774" cy="36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6750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208 L 0.11111 0.1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58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1268761"/>
            <a:ext cx="4066667" cy="38666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268760"/>
            <a:ext cx="2747941" cy="3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2674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unoquery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820472" cy="46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235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ctr" eaLnBrk="0" hangingPunct="0">
              <a:spcBef>
                <a:spcPct val="60000"/>
              </a:spcBef>
              <a:buFont typeface="Monotype Sorts"/>
              <a:buNone/>
            </a:pPr>
            <a:r>
              <a:rPr lang="en-US" sz="4000" dirty="0" err="1">
                <a:solidFill>
                  <a:srgbClr val="FFFF00"/>
                </a:solidFill>
              </a:rPr>
              <a:t>Sistemi</a:t>
            </a:r>
            <a:r>
              <a:rPr lang="en-US" sz="4000" dirty="0">
                <a:solidFill>
                  <a:srgbClr val="FFFF00"/>
                </a:solidFill>
              </a:rPr>
              <a:t> in </a:t>
            </a:r>
            <a:r>
              <a:rPr lang="en-US" sz="4000" dirty="0" err="1">
                <a:solidFill>
                  <a:srgbClr val="FFFF00"/>
                </a:solidFill>
              </a:rPr>
              <a:t>grado</a:t>
            </a:r>
            <a:r>
              <a:rPr lang="en-US" sz="4000" dirty="0">
                <a:solidFill>
                  <a:srgbClr val="FFFF00"/>
                </a:solidFill>
              </a:rPr>
              <a:t> di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 err="1">
                <a:solidFill>
                  <a:srgbClr val="FFFF00"/>
                </a:solidFill>
              </a:rPr>
              <a:t>aiutare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il</a:t>
            </a:r>
            <a:r>
              <a:rPr lang="en-US" sz="4000" dirty="0">
                <a:solidFill>
                  <a:srgbClr val="FFFF00"/>
                </a:solidFill>
              </a:rPr>
              <a:t> medico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 err="1">
                <a:solidFill>
                  <a:srgbClr val="FFFF00"/>
                </a:solidFill>
              </a:rPr>
              <a:t>nelle</a:t>
            </a:r>
            <a:r>
              <a:rPr lang="en-US" sz="4000" dirty="0">
                <a:solidFill>
                  <a:srgbClr val="FFFF00"/>
                </a:solidFill>
              </a:rPr>
              <a:t> sue </a:t>
            </a:r>
            <a:r>
              <a:rPr lang="en-US" sz="4000" dirty="0" err="1">
                <a:solidFill>
                  <a:srgbClr val="FFFF00"/>
                </a:solidFill>
              </a:rPr>
              <a:t>attività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decisionali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3567" y="4502131"/>
            <a:ext cx="7992889" cy="238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ctr" eaLnBrk="0" hangingPunct="0">
              <a:spcBef>
                <a:spcPct val="60000"/>
              </a:spcBef>
              <a:buFont typeface="Monotype Sorts"/>
              <a:buNone/>
            </a:pPr>
            <a:r>
              <a:rPr lang="en-US" sz="4000" dirty="0" err="1"/>
              <a:t>propongono</a:t>
            </a:r>
            <a:r>
              <a:rPr lang="en-US" sz="4000" dirty="0"/>
              <a:t> </a:t>
            </a:r>
            <a:r>
              <a:rPr lang="en-US" sz="4000" dirty="0" err="1"/>
              <a:t>deduzioni</a:t>
            </a:r>
            <a:r>
              <a:rPr lang="en-US" sz="4000" dirty="0"/>
              <a:t> in base a </a:t>
            </a:r>
            <a:r>
              <a:rPr lang="en-US" sz="4000" dirty="0" err="1"/>
              <a:t>precedenti</a:t>
            </a:r>
            <a:r>
              <a:rPr lang="en-US" sz="4000" dirty="0"/>
              <a:t> </a:t>
            </a:r>
            <a:r>
              <a:rPr lang="en-US" sz="4000" dirty="0" err="1"/>
              <a:t>eventi</a:t>
            </a:r>
            <a:r>
              <a:rPr lang="en-US" sz="4000" dirty="0"/>
              <a:t> </a:t>
            </a:r>
            <a:r>
              <a:rPr lang="en-US" sz="4000" dirty="0" err="1"/>
              <a:t>simili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in </a:t>
            </a:r>
            <a:r>
              <a:rPr lang="en-US" sz="4000" dirty="0" err="1"/>
              <a:t>memoria</a:t>
            </a:r>
            <a:r>
              <a:rPr lang="en-US" sz="4000" dirty="0"/>
              <a:t>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3567" y="2420888"/>
            <a:ext cx="7992889" cy="208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ctr" eaLnBrk="0" hangingPunct="0">
              <a:spcBef>
                <a:spcPct val="60000"/>
              </a:spcBef>
              <a:buFont typeface="Monotype Sorts"/>
              <a:buNone/>
            </a:pP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mettono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a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disposizione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grandi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moli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di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dati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comparano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rilievi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e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segni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195754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unoquery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820472" cy="46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6253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unoquery_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604448" cy="457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4774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9315"/>
            <a:ext cx="9007602" cy="19395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004432"/>
            <a:ext cx="8967348" cy="473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4822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182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461774"/>
            <a:ext cx="9036496" cy="48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3485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3718"/>
            <a:ext cx="9144000" cy="495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38104"/>
      </p:ext>
    </p:extLst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0" y="0"/>
            <a:ext cx="9144000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Stazione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di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lavoro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per 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Anatomia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Patologica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</p:txBody>
      </p:sp>
      <p:pic>
        <p:nvPicPr>
          <p:cNvPr id="547852" name="Picture 12" descr="scre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5"/>
            <a:ext cx="91440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0" y="4076700"/>
            <a:ext cx="2195513" cy="1368425"/>
            <a:chOff x="0" y="2568"/>
            <a:chExt cx="1383" cy="862"/>
          </a:xfrm>
        </p:grpSpPr>
        <p:sp>
          <p:nvSpPr>
            <p:cNvPr id="138257" name="Rectangle 13"/>
            <p:cNvSpPr>
              <a:spLocks noChangeArrowheads="1"/>
            </p:cNvSpPr>
            <p:nvPr/>
          </p:nvSpPr>
          <p:spPr bwMode="auto">
            <a:xfrm>
              <a:off x="0" y="2886"/>
              <a:ext cx="1383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Clinica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  <p:sp>
          <p:nvSpPr>
            <p:cNvPr id="138258" name="Line 14"/>
            <p:cNvSpPr>
              <a:spLocks noChangeShapeType="1"/>
            </p:cNvSpPr>
            <p:nvPr/>
          </p:nvSpPr>
          <p:spPr bwMode="auto">
            <a:xfrm flipV="1">
              <a:off x="385" y="2568"/>
              <a:ext cx="0" cy="363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3600" tIns="46800" rIns="936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763713" y="4076700"/>
            <a:ext cx="1871662" cy="1873250"/>
            <a:chOff x="1111" y="2568"/>
            <a:chExt cx="1179" cy="1180"/>
          </a:xfrm>
        </p:grpSpPr>
        <p:sp>
          <p:nvSpPr>
            <p:cNvPr id="138255" name="Rectangle 15"/>
            <p:cNvSpPr>
              <a:spLocks noChangeArrowheads="1"/>
            </p:cNvSpPr>
            <p:nvPr/>
          </p:nvSpPr>
          <p:spPr bwMode="auto">
            <a:xfrm>
              <a:off x="1111" y="3294"/>
              <a:ext cx="1179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Macro</a:t>
              </a:r>
            </a:p>
          </p:txBody>
        </p:sp>
        <p:sp>
          <p:nvSpPr>
            <p:cNvPr id="138256" name="Line 16"/>
            <p:cNvSpPr>
              <a:spLocks noChangeShapeType="1"/>
            </p:cNvSpPr>
            <p:nvPr/>
          </p:nvSpPr>
          <p:spPr bwMode="auto">
            <a:xfrm flipV="1">
              <a:off x="1655" y="2568"/>
              <a:ext cx="0" cy="68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3600" tIns="46800" rIns="936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692276" y="4005263"/>
            <a:ext cx="4103688" cy="2665412"/>
            <a:chOff x="1066" y="2523"/>
            <a:chExt cx="2585" cy="1679"/>
          </a:xfrm>
        </p:grpSpPr>
        <p:sp>
          <p:nvSpPr>
            <p:cNvPr id="138253" name="Rectangle 17"/>
            <p:cNvSpPr>
              <a:spLocks noChangeArrowheads="1"/>
            </p:cNvSpPr>
            <p:nvPr/>
          </p:nvSpPr>
          <p:spPr bwMode="auto">
            <a:xfrm>
              <a:off x="1066" y="3748"/>
              <a:ext cx="2585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Biologia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molecolare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  <p:sp>
          <p:nvSpPr>
            <p:cNvPr id="138254" name="Line 18"/>
            <p:cNvSpPr>
              <a:spLocks noChangeShapeType="1"/>
            </p:cNvSpPr>
            <p:nvPr/>
          </p:nvSpPr>
          <p:spPr bwMode="auto">
            <a:xfrm flipV="1">
              <a:off x="2381" y="2523"/>
              <a:ext cx="0" cy="1134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3600" tIns="46800" rIns="936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4787900" y="4148138"/>
            <a:ext cx="2590800" cy="1873250"/>
            <a:chOff x="3016" y="2613"/>
            <a:chExt cx="1632" cy="1180"/>
          </a:xfrm>
        </p:grpSpPr>
        <p:sp>
          <p:nvSpPr>
            <p:cNvPr id="138251" name="Rectangle 19"/>
            <p:cNvSpPr>
              <a:spLocks noChangeArrowheads="1"/>
            </p:cNvSpPr>
            <p:nvPr/>
          </p:nvSpPr>
          <p:spPr bwMode="auto">
            <a:xfrm>
              <a:off x="3016" y="3339"/>
              <a:ext cx="1632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Microscopio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  <p:sp>
          <p:nvSpPr>
            <p:cNvPr id="138252" name="Line 20"/>
            <p:cNvSpPr>
              <a:spLocks noChangeShapeType="1"/>
            </p:cNvSpPr>
            <p:nvPr/>
          </p:nvSpPr>
          <p:spPr bwMode="auto">
            <a:xfrm flipV="1">
              <a:off x="3742" y="2613"/>
              <a:ext cx="0" cy="68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3600" tIns="46800" rIns="936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7092950" y="4149725"/>
            <a:ext cx="1871663" cy="1223963"/>
            <a:chOff x="7092952" y="2614"/>
            <a:chExt cx="1871663" cy="771"/>
          </a:xfrm>
        </p:grpSpPr>
        <p:sp>
          <p:nvSpPr>
            <p:cNvPr id="138249" name="Rectangle 21"/>
            <p:cNvSpPr>
              <a:spLocks noChangeArrowheads="1"/>
            </p:cNvSpPr>
            <p:nvPr/>
          </p:nvSpPr>
          <p:spPr bwMode="auto">
            <a:xfrm>
              <a:off x="7092952" y="2931"/>
              <a:ext cx="1871663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CC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Referto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  <p:sp>
          <p:nvSpPr>
            <p:cNvPr id="138250" name="Line 22"/>
            <p:cNvSpPr>
              <a:spLocks noChangeShapeType="1"/>
            </p:cNvSpPr>
            <p:nvPr/>
          </p:nvSpPr>
          <p:spPr bwMode="auto">
            <a:xfrm flipV="1">
              <a:off x="8172402" y="2614"/>
              <a:ext cx="0" cy="318"/>
            </a:xfrm>
            <a:prstGeom prst="line">
              <a:avLst/>
            </a:prstGeom>
            <a:noFill/>
            <a:ln w="76200">
              <a:solidFill>
                <a:srgbClr val="00FFCC"/>
              </a:solidFill>
              <a:round/>
              <a:headEnd/>
              <a:tailEnd type="triangle" w="med" len="med"/>
            </a:ln>
          </p:spPr>
          <p:txBody>
            <a:bodyPr lIns="93600" tIns="46800" rIns="936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4232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Mi </a:t>
            </a:r>
            <a:r>
              <a:rPr kumimoji="0" lang="en-US" alt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posso</a:t>
            </a:r>
            <a:r>
              <a:rPr kumimoji="0" lang="en-US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 </a:t>
            </a:r>
            <a:r>
              <a:rPr kumimoji="0" lang="en-US" alt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fidare</a:t>
            </a:r>
            <a:r>
              <a:rPr kumimoji="0" lang="en-US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sz="4400" dirty="0">
                <a:solidFill>
                  <a:srgbClr val="FFFF00"/>
                </a:solidFill>
                <a:latin typeface="Comic Sans MS" panose="030F0702030302020204" pitchFamily="66" charset="0"/>
                <a:cs typeface="Arial"/>
              </a:rPr>
              <a:t>d</a:t>
            </a:r>
            <a:r>
              <a:rPr kumimoji="0" lang="en-US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el </a:t>
            </a:r>
            <a:r>
              <a:rPr lang="en-US" altLang="it-IT" sz="4400" dirty="0" err="1">
                <a:solidFill>
                  <a:srgbClr val="FFFF00"/>
                </a:solidFill>
                <a:latin typeface="Comic Sans MS" panose="030F0702030302020204" pitchFamily="66" charset="0"/>
                <a:cs typeface="Arial"/>
              </a:rPr>
              <a:t>mio</a:t>
            </a:r>
            <a:r>
              <a:rPr lang="en-US" altLang="it-IT" sz="4400" dirty="0">
                <a:solidFill>
                  <a:srgbClr val="FFFF00"/>
                </a:solidFill>
                <a:latin typeface="Comic Sans MS" panose="030F0702030302020204" pitchFamily="66" charset="0"/>
                <a:cs typeface="Arial"/>
              </a:rPr>
              <a:t> PDSS </a:t>
            </a:r>
            <a:r>
              <a:rPr kumimoji="0" lang="en-US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?</a:t>
            </a:r>
          </a:p>
        </p:txBody>
      </p:sp>
      <p:grpSp>
        <p:nvGrpSpPr>
          <p:cNvPr id="487435" name="Group 11"/>
          <p:cNvGrpSpPr>
            <a:grpSpLocks/>
          </p:cNvGrpSpPr>
          <p:nvPr/>
        </p:nvGrpSpPr>
        <p:grpSpPr bwMode="auto">
          <a:xfrm>
            <a:off x="1547813" y="1773238"/>
            <a:ext cx="6769101" cy="4552950"/>
            <a:chOff x="975" y="1117"/>
            <a:chExt cx="4264" cy="2868"/>
          </a:xfrm>
        </p:grpSpPr>
        <p:grpSp>
          <p:nvGrpSpPr>
            <p:cNvPr id="487428" name="Group 4"/>
            <p:cNvGrpSpPr>
              <a:grpSpLocks/>
            </p:cNvGrpSpPr>
            <p:nvPr/>
          </p:nvGrpSpPr>
          <p:grpSpPr bwMode="auto">
            <a:xfrm>
              <a:off x="1338" y="1357"/>
              <a:ext cx="3504" cy="2628"/>
              <a:chOff x="1200" y="1344"/>
              <a:chExt cx="3504" cy="2628"/>
            </a:xfrm>
          </p:grpSpPr>
          <p:grpSp>
            <p:nvGrpSpPr>
              <p:cNvPr id="487429" name="Group 5"/>
              <p:cNvGrpSpPr>
                <a:grpSpLocks/>
              </p:cNvGrpSpPr>
              <p:nvPr/>
            </p:nvGrpSpPr>
            <p:grpSpPr bwMode="auto">
              <a:xfrm>
                <a:off x="1200" y="1344"/>
                <a:ext cx="3504" cy="2628"/>
                <a:chOff x="1200" y="1344"/>
                <a:chExt cx="3504" cy="2628"/>
              </a:xfrm>
            </p:grpSpPr>
            <p:pic>
              <p:nvPicPr>
                <p:cNvPr id="487430" name="Picture 6" descr="Computer2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1344"/>
                  <a:ext cx="3504" cy="26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7431" name="Rectangle 7"/>
                <p:cNvSpPr>
                  <a:spLocks noChangeArrowheads="1"/>
                </p:cNvSpPr>
                <p:nvPr/>
              </p:nvSpPr>
              <p:spPr bwMode="auto">
                <a:xfrm>
                  <a:off x="1200" y="1344"/>
                  <a:ext cx="3504" cy="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105000"/>
                    <a:buFont typeface="Wingdings" panose="05000000000000000000" pitchFamily="2" charset="2"/>
                    <a:buChar char="Ä"/>
                    <a:tabLst/>
                    <a:defRPr/>
                  </a:pPr>
                  <a:endParaRPr kumimoji="0" lang="it-IT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487432" name="Rectangle 8"/>
              <p:cNvSpPr>
                <a:spLocks noChangeArrowheads="1"/>
              </p:cNvSpPr>
              <p:nvPr/>
            </p:nvSpPr>
            <p:spPr bwMode="auto">
              <a:xfrm rot="-273167">
                <a:off x="2064" y="2400"/>
                <a:ext cx="384" cy="336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Arial"/>
                  </a:rPr>
                  <a:t>Diagnosi</a:t>
                </a:r>
                <a:endParaRPr kumimoji="0" lang="de-DE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it-IT" sz="1400" dirty="0" err="1">
                    <a:solidFill>
                      <a:srgbClr val="CC0000"/>
                    </a:solidFill>
                    <a:cs typeface="Arial"/>
                  </a:rPr>
                  <a:t>errata</a:t>
                </a:r>
                <a:endParaRPr kumimoji="0" lang="de-DE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</a:endParaRPr>
              </a:p>
            </p:txBody>
          </p:sp>
          <p:graphicFrame>
            <p:nvGraphicFramePr>
              <p:cNvPr id="487433" name="Object 9"/>
              <p:cNvGraphicFramePr>
                <a:graphicFrameLocks noChangeAspect="1"/>
              </p:cNvGraphicFramePr>
              <p:nvPr/>
            </p:nvGraphicFramePr>
            <p:xfrm>
              <a:off x="1296" y="2832"/>
              <a:ext cx="601" cy="7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2458" name="ClipArt" r:id="rId4" imgW="599760" imgH="774360" progId="MS_ClipArt_Gallery.2">
                      <p:embed/>
                    </p:oleObj>
                  </mc:Choice>
                  <mc:Fallback>
                    <p:oleObj name="ClipArt" r:id="rId4" imgW="599760" imgH="774360" progId="MS_ClipArt_Gallery.2">
                      <p:embed/>
                      <p:pic>
                        <p:nvPicPr>
                          <p:cNvPr id="487433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96" y="2832"/>
                            <a:ext cx="601" cy="7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87434" name="AutoShape 10"/>
            <p:cNvSpPr>
              <a:spLocks noChangeArrowheads="1"/>
            </p:cNvSpPr>
            <p:nvPr/>
          </p:nvSpPr>
          <p:spPr bwMode="auto">
            <a:xfrm>
              <a:off x="975" y="1117"/>
              <a:ext cx="4264" cy="672"/>
            </a:xfrm>
            <a:prstGeom prst="wedgeEllipseCallout">
              <a:avLst>
                <a:gd name="adj1" fmla="val 19296"/>
                <a:gd name="adj2" fmla="val 82889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18000" rIns="36000" bIns="1800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</a:rPr>
                <a:t>O.K., </a:t>
              </a:r>
              <a:r>
                <a:rPr kumimoji="0" lang="de-DE" alt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</a:rPr>
                <a:t>ed</a:t>
              </a:r>
              <a:r>
                <a:rPr kumimoji="0" lang="de-DE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</a:rPr>
                <a:t> </a:t>
              </a:r>
              <a:r>
                <a:rPr kumimoji="0" lang="de-DE" alt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</a:rPr>
                <a:t>ora</a:t>
              </a:r>
              <a:r>
                <a:rPr kumimoji="0" lang="de-DE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</a:rPr>
                <a:t> TU </a:t>
              </a:r>
              <a:r>
                <a:rPr kumimoji="0" lang="de-DE" alt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</a:rPr>
                <a:t>dirai</a:t>
              </a:r>
              <a:r>
                <a:rPr kumimoji="0" lang="de-DE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</a:rPr>
                <a:t> ESATTAMENTE </a:t>
              </a:r>
              <a:r>
                <a:rPr lang="de-DE" altLang="it-IT" sz="2000" dirty="0" err="1">
                  <a:solidFill>
                    <a:srgbClr val="FFFFFF"/>
                  </a:solidFill>
                  <a:cs typeface="Arial"/>
                </a:rPr>
                <a:t>quello</a:t>
              </a:r>
              <a:r>
                <a:rPr lang="de-DE" altLang="it-IT" sz="2000" dirty="0">
                  <a:solidFill>
                    <a:srgbClr val="FFFFFF"/>
                  </a:solidFill>
                  <a:cs typeface="Arial"/>
                </a:rPr>
                <a:t> </a:t>
              </a:r>
              <a:r>
                <a:rPr lang="de-DE" altLang="it-IT" sz="2000" dirty="0" err="1">
                  <a:solidFill>
                    <a:srgbClr val="FFFFFF"/>
                  </a:solidFill>
                  <a:cs typeface="Arial"/>
                </a:rPr>
                <a:t>che</a:t>
              </a:r>
              <a:r>
                <a:rPr lang="de-DE" altLang="it-IT" sz="2000" dirty="0">
                  <a:solidFill>
                    <a:srgbClr val="FFFFFF"/>
                  </a:solidFill>
                  <a:cs typeface="Arial"/>
                </a:rPr>
                <a:t> </a:t>
              </a:r>
              <a:r>
                <a:rPr lang="de-DE" altLang="it-IT" sz="2000" dirty="0" err="1">
                  <a:solidFill>
                    <a:srgbClr val="FFFFFF"/>
                  </a:solidFill>
                  <a:cs typeface="Arial"/>
                </a:rPr>
                <a:t>penso</a:t>
              </a:r>
              <a:r>
                <a:rPr kumimoji="0" lang="de-DE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</a:rPr>
                <a:t> 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02241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ctr" eaLnBrk="0" hangingPunct="0">
              <a:spcBef>
                <a:spcPct val="60000"/>
              </a:spcBef>
              <a:buFont typeface="Monotype Sorts"/>
              <a:buNone/>
            </a:pPr>
            <a:r>
              <a:rPr lang="en-US" sz="4000" dirty="0" err="1">
                <a:solidFill>
                  <a:srgbClr val="FFFF00"/>
                </a:solidFill>
              </a:rPr>
              <a:t>Sistemi</a:t>
            </a:r>
            <a:r>
              <a:rPr lang="en-US" sz="4000" dirty="0">
                <a:solidFill>
                  <a:srgbClr val="FFFF00"/>
                </a:solidFill>
              </a:rPr>
              <a:t> in </a:t>
            </a:r>
            <a:r>
              <a:rPr lang="en-US" sz="4000" dirty="0" err="1">
                <a:solidFill>
                  <a:srgbClr val="FFFF00"/>
                </a:solidFill>
              </a:rPr>
              <a:t>grado</a:t>
            </a:r>
            <a:r>
              <a:rPr lang="en-US" sz="4000" dirty="0">
                <a:solidFill>
                  <a:srgbClr val="FFFF00"/>
                </a:solidFill>
              </a:rPr>
              <a:t> di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 err="1">
                <a:solidFill>
                  <a:srgbClr val="FFFF00"/>
                </a:solidFill>
              </a:rPr>
              <a:t>aiutare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il</a:t>
            </a:r>
            <a:r>
              <a:rPr lang="en-US" sz="4000" dirty="0">
                <a:solidFill>
                  <a:srgbClr val="FFFF00"/>
                </a:solidFill>
              </a:rPr>
              <a:t> medico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 err="1">
                <a:solidFill>
                  <a:srgbClr val="FFFF00"/>
                </a:solidFill>
              </a:rPr>
              <a:t>nelle</a:t>
            </a:r>
            <a:r>
              <a:rPr lang="en-US" sz="4000" dirty="0">
                <a:solidFill>
                  <a:srgbClr val="FFFF00"/>
                </a:solidFill>
              </a:rPr>
              <a:t> sue </a:t>
            </a:r>
            <a:r>
              <a:rPr lang="en-US" sz="4000" dirty="0" err="1">
                <a:solidFill>
                  <a:srgbClr val="FFFF00"/>
                </a:solidFill>
              </a:rPr>
              <a:t>attività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decisionali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77481" y="2708920"/>
            <a:ext cx="6962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/>
              <a:t>Intelligenza Artificiale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095330" y="3861048"/>
            <a:ext cx="6789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err="1"/>
              <a:t>Clinial</a:t>
            </a:r>
            <a:r>
              <a:rPr lang="it-IT" sz="4800" dirty="0"/>
              <a:t> </a:t>
            </a:r>
            <a:r>
              <a:rPr lang="it-IT" sz="4800" dirty="0" err="1"/>
              <a:t>Decision</a:t>
            </a:r>
            <a:r>
              <a:rPr lang="it-IT" sz="4800" dirty="0"/>
              <a:t> Support Systems</a:t>
            </a:r>
          </a:p>
          <a:p>
            <a:pPr algn="ctr"/>
            <a:r>
              <a:rPr lang="it-IT" sz="4800" dirty="0"/>
              <a:t>(CDSS)</a:t>
            </a:r>
          </a:p>
        </p:txBody>
      </p:sp>
    </p:spTree>
    <p:extLst>
      <p:ext uri="{BB962C8B-B14F-4D97-AF65-F5344CB8AC3E}">
        <p14:creationId xmlns:p14="http://schemas.microsoft.com/office/powerpoint/2010/main" val="38329082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ctr" eaLnBrk="0" hangingPunct="0">
              <a:spcBef>
                <a:spcPct val="60000"/>
              </a:spcBef>
              <a:buFont typeface="Monotype Sorts"/>
              <a:buNone/>
            </a:pPr>
            <a:r>
              <a:rPr lang="en-US" sz="4000" dirty="0" err="1">
                <a:solidFill>
                  <a:srgbClr val="FFFF00"/>
                </a:solidFill>
              </a:rPr>
              <a:t>Sistemi</a:t>
            </a:r>
            <a:r>
              <a:rPr lang="en-US" sz="4000" dirty="0">
                <a:solidFill>
                  <a:srgbClr val="FFFF00"/>
                </a:solidFill>
              </a:rPr>
              <a:t> in </a:t>
            </a:r>
            <a:r>
              <a:rPr lang="en-US" sz="4000" dirty="0" err="1">
                <a:solidFill>
                  <a:srgbClr val="FFFF00"/>
                </a:solidFill>
              </a:rPr>
              <a:t>grado</a:t>
            </a:r>
            <a:r>
              <a:rPr lang="en-US" sz="4000" dirty="0">
                <a:solidFill>
                  <a:srgbClr val="FFFF00"/>
                </a:solidFill>
              </a:rPr>
              <a:t> di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 err="1">
                <a:solidFill>
                  <a:srgbClr val="FFFF00"/>
                </a:solidFill>
              </a:rPr>
              <a:t>aiutare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il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00FFCC"/>
                </a:solidFill>
              </a:rPr>
              <a:t>patologo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 err="1">
                <a:solidFill>
                  <a:srgbClr val="FFFF00"/>
                </a:solidFill>
              </a:rPr>
              <a:t>nelle</a:t>
            </a:r>
            <a:r>
              <a:rPr lang="en-US" sz="4000" dirty="0">
                <a:solidFill>
                  <a:srgbClr val="FFFF00"/>
                </a:solidFill>
              </a:rPr>
              <a:t> sue </a:t>
            </a:r>
            <a:r>
              <a:rPr lang="en-US" sz="4000" dirty="0" err="1">
                <a:solidFill>
                  <a:srgbClr val="FFFF00"/>
                </a:solidFill>
              </a:rPr>
              <a:t>attività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decisionali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25760" y="2687429"/>
            <a:ext cx="88924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it-IT" sz="4400" dirty="0">
                <a:solidFill>
                  <a:srgbClr val="00FFCC"/>
                </a:solidFill>
              </a:rPr>
              <a:t>Memoria comparativa per lesioni, eventi e decisioni</a:t>
            </a:r>
          </a:p>
          <a:p>
            <a:pPr marL="742950" indent="-742950">
              <a:buFont typeface="+mj-lt"/>
              <a:buAutoNum type="arabicPeriod"/>
            </a:pPr>
            <a:endParaRPr lang="it-IT" sz="4400" dirty="0"/>
          </a:p>
          <a:p>
            <a:pPr marL="742950" indent="-742950">
              <a:buFont typeface="+mj-lt"/>
              <a:buAutoNum type="arabicPeriod"/>
            </a:pPr>
            <a:r>
              <a:rPr lang="it-IT" sz="4400" dirty="0">
                <a:solidFill>
                  <a:srgbClr val="00FFCC"/>
                </a:solidFill>
              </a:rPr>
              <a:t>Supporti alla interpretazione di immagini microscopiche</a:t>
            </a:r>
          </a:p>
        </p:txBody>
      </p:sp>
    </p:spTree>
    <p:extLst>
      <p:ext uri="{BB962C8B-B14F-4D97-AF65-F5344CB8AC3E}">
        <p14:creationId xmlns:p14="http://schemas.microsoft.com/office/powerpoint/2010/main" val="3362067482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533" y="1676805"/>
            <a:ext cx="4416490" cy="331236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4625" y="1797095"/>
            <a:ext cx="4385724" cy="32892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419">
            <a:off x="2705088" y="2019613"/>
            <a:ext cx="3312368" cy="441649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5084" y="188640"/>
            <a:ext cx="8941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>
                <a:solidFill>
                  <a:srgbClr val="FFFF00"/>
                </a:solidFill>
              </a:rPr>
              <a:t>Pathologist’s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  <a:r>
              <a:rPr lang="it-IT" sz="3600" dirty="0" err="1">
                <a:solidFill>
                  <a:srgbClr val="FFFF00"/>
                </a:solidFill>
              </a:rPr>
              <a:t>Decision</a:t>
            </a:r>
            <a:r>
              <a:rPr lang="it-IT" sz="3600" dirty="0">
                <a:solidFill>
                  <a:srgbClr val="FFFF00"/>
                </a:solidFill>
              </a:rPr>
              <a:t> Support Systems</a:t>
            </a:r>
          </a:p>
          <a:p>
            <a:pPr algn="ctr"/>
            <a:r>
              <a:rPr lang="it-IT" sz="3600" dirty="0">
                <a:solidFill>
                  <a:srgbClr val="FFFF00"/>
                </a:solidFill>
              </a:rPr>
              <a:t>(PDSS)</a:t>
            </a:r>
          </a:p>
        </p:txBody>
      </p:sp>
    </p:spTree>
    <p:extLst>
      <p:ext uri="{BB962C8B-B14F-4D97-AF65-F5344CB8AC3E}">
        <p14:creationId xmlns:p14="http://schemas.microsoft.com/office/powerpoint/2010/main" val="326009563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46" y="2204864"/>
            <a:ext cx="9107488" cy="3960217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it-IT" altLang="it-IT" sz="5400" b="1" dirty="0" err="1">
                <a:solidFill>
                  <a:srgbClr val="66FFFF"/>
                </a:solidFill>
                <a:latin typeface="Comic Sans MS" panose="030F0702030302020204" pitchFamily="66" charset="0"/>
              </a:rPr>
              <a:t>Morfomertria</a:t>
            </a:r>
            <a:r>
              <a:rPr lang="it-IT" altLang="it-IT" sz="5400" b="1" dirty="0">
                <a:solidFill>
                  <a:srgbClr val="66FFFF"/>
                </a:solidFill>
                <a:latin typeface="Comic Sans MS" panose="030F0702030302020204" pitchFamily="66" charset="0"/>
              </a:rPr>
              <a:t>,</a:t>
            </a:r>
            <a:br>
              <a:rPr lang="it-IT" altLang="it-IT" sz="5400" b="1" dirty="0">
                <a:solidFill>
                  <a:srgbClr val="66FFFF"/>
                </a:solidFill>
                <a:latin typeface="Comic Sans MS" panose="030F0702030302020204" pitchFamily="66" charset="0"/>
              </a:rPr>
            </a:br>
            <a:r>
              <a:rPr lang="it-IT" altLang="it-IT" sz="54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Analisi cromatica,</a:t>
            </a:r>
            <a:br>
              <a:rPr lang="it-IT" altLang="it-IT" sz="5400" b="1" dirty="0">
                <a:solidFill>
                  <a:srgbClr val="66FFFF"/>
                </a:solidFill>
                <a:latin typeface="Comic Sans MS" panose="030F0702030302020204" pitchFamily="66" charset="0"/>
              </a:rPr>
            </a:br>
            <a:r>
              <a:rPr lang="it-IT" altLang="it-IT" sz="5400" b="1" dirty="0">
                <a:solidFill>
                  <a:srgbClr val="66FFFF"/>
                </a:solidFill>
                <a:latin typeface="Comic Sans MS" panose="030F0702030302020204" pitchFamily="66" charset="0"/>
              </a:rPr>
              <a:t>Riconoscimento di forme</a:t>
            </a:r>
          </a:p>
        </p:txBody>
      </p:sp>
      <p:sp>
        <p:nvSpPr>
          <p:cNvPr id="3" name="Rettangolo 2"/>
          <p:cNvSpPr/>
          <p:nvPr/>
        </p:nvSpPr>
        <p:spPr>
          <a:xfrm>
            <a:off x="95084" y="188640"/>
            <a:ext cx="89414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>
                <a:solidFill>
                  <a:srgbClr val="FFFF00"/>
                </a:solidFill>
              </a:rPr>
              <a:t>Pathologist’s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  <a:r>
              <a:rPr lang="it-IT" sz="3600" dirty="0" err="1">
                <a:solidFill>
                  <a:srgbClr val="FFFF00"/>
                </a:solidFill>
              </a:rPr>
              <a:t>Decision</a:t>
            </a:r>
            <a:r>
              <a:rPr lang="it-IT" sz="3600" dirty="0">
                <a:solidFill>
                  <a:srgbClr val="FFFF00"/>
                </a:solidFill>
              </a:rPr>
              <a:t> Support Systems</a:t>
            </a:r>
          </a:p>
          <a:p>
            <a:pPr algn="ctr"/>
            <a:r>
              <a:rPr lang="it-IT" sz="3600" dirty="0">
                <a:solidFill>
                  <a:srgbClr val="FFFF00"/>
                </a:solidFill>
              </a:rPr>
              <a:t>(PDSS)</a:t>
            </a:r>
          </a:p>
          <a:p>
            <a:pPr algn="ctr"/>
            <a:r>
              <a:rPr lang="it-IT" altLang="it-IT" sz="3600" dirty="0" err="1">
                <a:solidFill>
                  <a:srgbClr val="FFFF00"/>
                </a:solidFill>
              </a:rPr>
              <a:t>Tips</a:t>
            </a:r>
            <a:r>
              <a:rPr lang="it-IT" altLang="it-IT" sz="3600" dirty="0">
                <a:solidFill>
                  <a:srgbClr val="FFFF00"/>
                </a:solidFill>
              </a:rPr>
              <a:t> &amp; Tools 1 </a:t>
            </a:r>
            <a:r>
              <a:rPr lang="it-IT" altLang="it-IT" dirty="0">
                <a:solidFill>
                  <a:srgbClr val="FFFF00"/>
                </a:solidFill>
              </a:rPr>
              <a:t>(suggerimenti e strumenti 1)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65225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C:\Temp\Immagini\eurek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23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 descr="C:\Temp\Immagini\eureka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662688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#Bondi">
  <a:themeElements>
    <a:clrScheme name="1_#Bondi 8">
      <a:dk1>
        <a:srgbClr val="C0C0C0"/>
      </a:dk1>
      <a:lt1>
        <a:srgbClr val="FFFFFF"/>
      </a:lt1>
      <a:dk2>
        <a:srgbClr val="000000"/>
      </a:dk2>
      <a:lt2>
        <a:srgbClr val="FFFF00"/>
      </a:lt2>
      <a:accent1>
        <a:srgbClr val="66FFFF"/>
      </a:accent1>
      <a:accent2>
        <a:srgbClr val="CCFFCC"/>
      </a:accent2>
      <a:accent3>
        <a:srgbClr val="AAAAAA"/>
      </a:accent3>
      <a:accent4>
        <a:srgbClr val="DADADA"/>
      </a:accent4>
      <a:accent5>
        <a:srgbClr val="B8FFFF"/>
      </a:accent5>
      <a:accent6>
        <a:srgbClr val="B9E7B9"/>
      </a:accent6>
      <a:hlink>
        <a:srgbClr val="FF99CC"/>
      </a:hlink>
      <a:folHlink>
        <a:srgbClr val="FF3399"/>
      </a:folHlink>
    </a:clrScheme>
    <a:fontScheme name="1_#Bondi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6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6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lnDef>
  </a:objectDefaults>
  <a:extraClrSchemeLst>
    <a:extraClrScheme>
      <a:clrScheme name="1_#Bon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Bond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#Bond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Bond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Bond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Bond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Bond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Bondi 8">
        <a:dk1>
          <a:srgbClr val="C0C0C0"/>
        </a:dk1>
        <a:lt1>
          <a:srgbClr val="FFFFFF"/>
        </a:lt1>
        <a:dk2>
          <a:srgbClr val="000000"/>
        </a:dk2>
        <a:lt2>
          <a:srgbClr val="FFFF00"/>
        </a:lt2>
        <a:accent1>
          <a:srgbClr val="66FFFF"/>
        </a:accent1>
        <a:accent2>
          <a:srgbClr val="CCFFCC"/>
        </a:accent2>
        <a:accent3>
          <a:srgbClr val="AAAAAA"/>
        </a:accent3>
        <a:accent4>
          <a:srgbClr val="DADADA"/>
        </a:accent4>
        <a:accent5>
          <a:srgbClr val="B8FFFF"/>
        </a:accent5>
        <a:accent6>
          <a:srgbClr val="B9E7B9"/>
        </a:accent6>
        <a:hlink>
          <a:srgbClr val="FF99CC"/>
        </a:hlink>
        <a:folHlink>
          <a:srgbClr val="FF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#Imola">
  <a:themeElements>
    <a:clrScheme name="1_#Imola 8">
      <a:dk1>
        <a:srgbClr val="CCCC00"/>
      </a:dk1>
      <a:lt1>
        <a:srgbClr val="FFFFFF"/>
      </a:lt1>
      <a:dk2>
        <a:srgbClr val="000000"/>
      </a:dk2>
      <a:lt2>
        <a:srgbClr val="66FFFF"/>
      </a:lt2>
      <a:accent1>
        <a:srgbClr val="66FF66"/>
      </a:accent1>
      <a:accent2>
        <a:srgbClr val="FF6699"/>
      </a:accent2>
      <a:accent3>
        <a:srgbClr val="AAAAAA"/>
      </a:accent3>
      <a:accent4>
        <a:srgbClr val="DADADA"/>
      </a:accent4>
      <a:accent5>
        <a:srgbClr val="B8FFB8"/>
      </a:accent5>
      <a:accent6>
        <a:srgbClr val="E75C8A"/>
      </a:accent6>
      <a:hlink>
        <a:srgbClr val="CCCCFF"/>
      </a:hlink>
      <a:folHlink>
        <a:srgbClr val="FF66FF"/>
      </a:folHlink>
    </a:clrScheme>
    <a:fontScheme name="1_#Imol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3600" tIns="46800" rIns="93600" bIns="46800" numCol="1" anchor="t" anchorCtr="0" compatLnSpc="1">
        <a:prstTxWarp prst="textNoShape">
          <a:avLst/>
        </a:prstTxWarp>
        <a:spAutoFit/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anose="05000000000000000000" pitchFamily="2" charset="2"/>
          <a:buChar char="Ä"/>
          <a:tabLst/>
          <a:defRPr kumimoji="0" lang="it-IT" altLang="it-IT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3600" tIns="46800" rIns="93600" bIns="46800" numCol="1" anchor="t" anchorCtr="0" compatLnSpc="1">
        <a:prstTxWarp prst="textNoShape">
          <a:avLst/>
        </a:prstTxWarp>
        <a:spAutoFit/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anose="05000000000000000000" pitchFamily="2" charset="2"/>
          <a:buChar char="Ä"/>
          <a:tabLst/>
          <a:defRPr kumimoji="0" lang="it-IT" altLang="it-IT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1_#Imo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#Imol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8">
        <a:dk1>
          <a:srgbClr val="CCCC00"/>
        </a:dk1>
        <a:lt1>
          <a:srgbClr val="FFFFFF"/>
        </a:lt1>
        <a:dk2>
          <a:srgbClr val="000000"/>
        </a:dk2>
        <a:lt2>
          <a:srgbClr val="66FFFF"/>
        </a:lt2>
        <a:accent1>
          <a:srgbClr val="66FF66"/>
        </a:accent1>
        <a:accent2>
          <a:srgbClr val="FF6699"/>
        </a:accent2>
        <a:accent3>
          <a:srgbClr val="AAAAAA"/>
        </a:accent3>
        <a:accent4>
          <a:srgbClr val="DADADA"/>
        </a:accent4>
        <a:accent5>
          <a:srgbClr val="B8FFB8"/>
        </a:accent5>
        <a:accent6>
          <a:srgbClr val="E75C8A"/>
        </a:accent6>
        <a:hlink>
          <a:srgbClr val="CCCCFF"/>
        </a:hlink>
        <a:folHlink>
          <a:srgbClr val="FF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#Imola">
  <a:themeElements>
    <a:clrScheme name="1_#Imola 8">
      <a:dk1>
        <a:srgbClr val="CCCC00"/>
      </a:dk1>
      <a:lt1>
        <a:srgbClr val="FFFFFF"/>
      </a:lt1>
      <a:dk2>
        <a:srgbClr val="000000"/>
      </a:dk2>
      <a:lt2>
        <a:srgbClr val="66FFFF"/>
      </a:lt2>
      <a:accent1>
        <a:srgbClr val="66FF66"/>
      </a:accent1>
      <a:accent2>
        <a:srgbClr val="FF6699"/>
      </a:accent2>
      <a:accent3>
        <a:srgbClr val="AAAAAA"/>
      </a:accent3>
      <a:accent4>
        <a:srgbClr val="DADADA"/>
      </a:accent4>
      <a:accent5>
        <a:srgbClr val="B8FFB8"/>
      </a:accent5>
      <a:accent6>
        <a:srgbClr val="E75C8A"/>
      </a:accent6>
      <a:hlink>
        <a:srgbClr val="CCCCFF"/>
      </a:hlink>
      <a:folHlink>
        <a:srgbClr val="FF66FF"/>
      </a:folHlink>
    </a:clrScheme>
    <a:fontScheme name="1_#Imol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3600" tIns="46800" rIns="93600" bIns="46800" numCol="1" anchor="t" anchorCtr="0" compatLnSpc="1">
        <a:prstTxWarp prst="textNoShape">
          <a:avLst/>
        </a:prstTxWarp>
        <a:spAutoFit/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3600" tIns="46800" rIns="93600" bIns="46800" numCol="1" anchor="t" anchorCtr="0" compatLnSpc="1">
        <a:prstTxWarp prst="textNoShape">
          <a:avLst/>
        </a:prstTxWarp>
        <a:spAutoFit/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#Imo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#Imol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#Imola 8">
        <a:dk1>
          <a:srgbClr val="CCCC00"/>
        </a:dk1>
        <a:lt1>
          <a:srgbClr val="FFFFFF"/>
        </a:lt1>
        <a:dk2>
          <a:srgbClr val="000000"/>
        </a:dk2>
        <a:lt2>
          <a:srgbClr val="66FFFF"/>
        </a:lt2>
        <a:accent1>
          <a:srgbClr val="66FF66"/>
        </a:accent1>
        <a:accent2>
          <a:srgbClr val="FF6699"/>
        </a:accent2>
        <a:accent3>
          <a:srgbClr val="AAAAAA"/>
        </a:accent3>
        <a:accent4>
          <a:srgbClr val="DADADA"/>
        </a:accent4>
        <a:accent5>
          <a:srgbClr val="B8FFB8"/>
        </a:accent5>
        <a:accent6>
          <a:srgbClr val="E75C8A"/>
        </a:accent6>
        <a:hlink>
          <a:srgbClr val="CCCCFF"/>
        </a:hlink>
        <a:folHlink>
          <a:srgbClr val="FF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_IHTSDO_turkis line">
  <a:themeElements>
    <a:clrScheme name="master_IHTSDO_turkis li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_IHTSDO_turkis l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aster_IHTSDO_turkis l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IHTSDO_turkis li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aster_IHTSDO_turkis line">
  <a:themeElements>
    <a:clrScheme name="master_IHTSDO_turkis li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_IHTSDO_turkis l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aster_IHTSDO_turkis l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IHTSDO_turkis li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aster_IHTSDO_turkis line">
  <a:themeElements>
    <a:clrScheme name="master_IHTSDO_turkis li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_IHTSDO_turkis l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aster_IHTSDO_turkis l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IHTSDO_turkis li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aster_IHTSDO_turkis line">
  <a:themeElements>
    <a:clrScheme name="master_IHTSDO_turkis li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_IHTSDO_turkis l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aster_IHTSDO_turkis l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IHTSDO_turkis li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master_IHTSDO_turkis line">
  <a:themeElements>
    <a:clrScheme name="master_IHTSDO_turkis li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_IHTSDO_turkis l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aster_IHTSDO_turkis l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IHTSDO_turkis li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3600" tIns="46800" rIns="93600" bIns="46800" numCol="1" anchor="t" anchorCtr="0" compatLnSpc="1">
        <a:prstTxWarp prst="textNoShape">
          <a:avLst/>
        </a:prstTxWarp>
        <a:spAutoFit/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3600" tIns="46800" rIns="93600" bIns="46800" numCol="1" anchor="t" anchorCtr="0" compatLnSpc="1">
        <a:prstTxWarp prst="textNoShape">
          <a:avLst/>
        </a:prstTxWarp>
        <a:spAutoFit/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800" b="1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800" b="1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#Imola">
  <a:themeElements>
    <a:clrScheme name="#Imola.pot 8">
      <a:dk1>
        <a:srgbClr val="CCCC00"/>
      </a:dk1>
      <a:lt1>
        <a:srgbClr val="FFFFFF"/>
      </a:lt1>
      <a:dk2>
        <a:srgbClr val="000000"/>
      </a:dk2>
      <a:lt2>
        <a:srgbClr val="66FFFF"/>
      </a:lt2>
      <a:accent1>
        <a:srgbClr val="66FF66"/>
      </a:accent1>
      <a:accent2>
        <a:srgbClr val="FF6699"/>
      </a:accent2>
      <a:accent3>
        <a:srgbClr val="AAAAAA"/>
      </a:accent3>
      <a:accent4>
        <a:srgbClr val="DADADA"/>
      </a:accent4>
      <a:accent5>
        <a:srgbClr val="B8FFB8"/>
      </a:accent5>
      <a:accent6>
        <a:srgbClr val="E75C8A"/>
      </a:accent6>
      <a:hlink>
        <a:srgbClr val="CCCCFF"/>
      </a:hlink>
      <a:folHlink>
        <a:srgbClr val="FF66FF"/>
      </a:folHlink>
    </a:clrScheme>
    <a:fontScheme name="#Imola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5400" b="1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5400" b="1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#Imola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Imola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#Imola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Imola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Imola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Imola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Imola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Imola.pot 8">
        <a:dk1>
          <a:srgbClr val="CCCC00"/>
        </a:dk1>
        <a:lt1>
          <a:srgbClr val="FFFFFF"/>
        </a:lt1>
        <a:dk2>
          <a:srgbClr val="000000"/>
        </a:dk2>
        <a:lt2>
          <a:srgbClr val="66FFFF"/>
        </a:lt2>
        <a:accent1>
          <a:srgbClr val="66FF66"/>
        </a:accent1>
        <a:accent2>
          <a:srgbClr val="FF6699"/>
        </a:accent2>
        <a:accent3>
          <a:srgbClr val="AAAAAA"/>
        </a:accent3>
        <a:accent4>
          <a:srgbClr val="DADADA"/>
        </a:accent4>
        <a:accent5>
          <a:srgbClr val="B8FFB8"/>
        </a:accent5>
        <a:accent6>
          <a:srgbClr val="E75C8A"/>
        </a:accent6>
        <a:hlink>
          <a:srgbClr val="CCCCFF"/>
        </a:hlink>
        <a:folHlink>
          <a:srgbClr val="FF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3740</TotalTime>
  <Words>403</Words>
  <Application>Microsoft Office PowerPoint</Application>
  <PresentationFormat>Presentazione su schermo (4:3)</PresentationFormat>
  <Paragraphs>106</Paragraphs>
  <Slides>36</Slides>
  <Notes>5</Notes>
  <HiddenSlides>0</HiddenSlides>
  <MMClips>6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55" baseType="lpstr">
      <vt:lpstr>Arial</vt:lpstr>
      <vt:lpstr>Comic Sans MS</vt:lpstr>
      <vt:lpstr>Monotype Sorts</vt:lpstr>
      <vt:lpstr>Times New Roman</vt:lpstr>
      <vt:lpstr>Verdana</vt:lpstr>
      <vt:lpstr>Wingdings</vt:lpstr>
      <vt:lpstr>Struttura predefinita</vt:lpstr>
      <vt:lpstr>master_IHTSDO_turkis line</vt:lpstr>
      <vt:lpstr>1_master_IHTSDO_turkis line</vt:lpstr>
      <vt:lpstr>2_master_IHTSDO_turkis line</vt:lpstr>
      <vt:lpstr>3_master_IHTSDO_turkis line</vt:lpstr>
      <vt:lpstr>4_master_IHTSDO_turkis line</vt:lpstr>
      <vt:lpstr>7_Struttura predefinita</vt:lpstr>
      <vt:lpstr>4_Struttura predefinita</vt:lpstr>
      <vt:lpstr>2_#Imola</vt:lpstr>
      <vt:lpstr>1_#Bondi</vt:lpstr>
      <vt:lpstr>1_#Imola</vt:lpstr>
      <vt:lpstr>3_#Imola</vt:lpstr>
      <vt:lpstr>ClipArt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Morfomertria, Analisi cromatica, Riconoscimento di forme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Lampyris 101  Recensione su  Am. J. Dermatopath. 30:206, 2003 </vt:lpstr>
      <vt:lpstr>Sistemi di Auto-Apprendimento</vt:lpstr>
      <vt:lpstr>Sistemi di auto-apprendimento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>arrigo.bondi@ausl.bologna.it</Manager>
  <Company>Azienda USL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telepatologia: può essere una reale opportunità per l'AUSL di Bologna?</dc:title>
  <dc:creator>arrigo.bondi@ausl.bologna.it</dc:creator>
  <cp:lastModifiedBy>Arrigo Bondi</cp:lastModifiedBy>
  <cp:revision>289</cp:revision>
  <cp:lastPrinted>2014-06-18T07:11:17Z</cp:lastPrinted>
  <dcterms:created xsi:type="dcterms:W3CDTF">1999-11-05T22:15:49Z</dcterms:created>
  <dcterms:modified xsi:type="dcterms:W3CDTF">2017-02-09T07:13:21Z</dcterms:modified>
</cp:coreProperties>
</file>